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Alice" panose="020B0604020202020204" charset="0"/>
      <p:regular r:id="rId14"/>
    </p:embeddedFont>
    <p:embeddedFont>
      <p:font typeface="Bebas Neue" panose="020B0604020202020204" charset="0"/>
      <p:regular r:id="rId15"/>
    </p:embeddedFont>
    <p:embeddedFont>
      <p:font typeface="Roboto" panose="02000000000000000000" pitchFamily="2" charset="0"/>
      <p:regular r:id="rId16"/>
      <p:bold r:id="rId17"/>
      <p:italic r:id="rId18"/>
      <p:boldItalic r:id="rId19"/>
    </p:embeddedFont>
    <p:embeddedFont>
      <p:font typeface="Roboto Condensed Light" panose="02000000000000000000" pitchFamily="2" charset="0"/>
      <p:regular r:id="rId20"/>
      <p: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jpg>
</file>

<file path=ppt/media/image11.jpg>
</file>

<file path=ppt/media/image12.jpg>
</file>

<file path=ppt/media/image13.png>
</file>

<file path=ppt/media/image14.jpg>
</file>

<file path=ppt/media/image2.jp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e93d74d5f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e93d74d5f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30aeb7766d5_2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30aeb7766d5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11584b3ec65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11584b3ec6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e95872d657_1_29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e95872d657_1_2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30aecbaadeb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30aecbaade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30aecbaadeb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30aecbaadeb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30aecbaadeb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30aecbaade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11584b3ec65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11584b3ec65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30aeb7766d5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30aeb7766d5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30aeb7766d5_2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30aeb7766d5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30aecbaadeb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30aecbaadeb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887675"/>
            <a:ext cx="4493400" cy="2392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5200"/>
              <a:buNone/>
              <a:defRPr sz="5800">
                <a:solidFill>
                  <a:schemeClr val="lt1"/>
                </a:solidFill>
                <a:latin typeface="Alice"/>
                <a:ea typeface="Alice"/>
                <a:cs typeface="Alice"/>
                <a:sym typeface="Alice"/>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720000" y="4216725"/>
            <a:ext cx="5478000" cy="38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500"/>
              <a:buNone/>
              <a:defRPr sz="1600">
                <a:solidFill>
                  <a:schemeClr val="lt1"/>
                </a:solidFill>
                <a:latin typeface="Roboto"/>
                <a:ea typeface="Roboto"/>
                <a:cs typeface="Roboto"/>
                <a:sym typeface="Roboto"/>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1" name="Google Shape;11;p2"/>
          <p:cNvSpPr txBox="1">
            <a:spLocks noGrp="1"/>
          </p:cNvSpPr>
          <p:nvPr>
            <p:ph type="ctrTitle" idx="2"/>
          </p:nvPr>
        </p:nvSpPr>
        <p:spPr>
          <a:xfrm>
            <a:off x="720000" y="3587325"/>
            <a:ext cx="5478000" cy="38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200"/>
              <a:buNone/>
              <a:defRPr sz="3300" b="0">
                <a:solidFill>
                  <a:schemeClr val="dk1"/>
                </a:solidFill>
                <a:latin typeface="Alice"/>
                <a:ea typeface="Alice"/>
                <a:cs typeface="Alice"/>
                <a:sym typeface="Alice"/>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cxnSp>
        <p:nvCxnSpPr>
          <p:cNvPr id="12" name="Google Shape;12;p2"/>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13" name="Google Shape;13;p2"/>
          <p:cNvGrpSpPr/>
          <p:nvPr/>
        </p:nvGrpSpPr>
        <p:grpSpPr>
          <a:xfrm>
            <a:off x="0" y="1095975"/>
            <a:ext cx="117000" cy="2080950"/>
            <a:chOff x="0" y="717875"/>
            <a:chExt cx="117000" cy="2080950"/>
          </a:xfrm>
        </p:grpSpPr>
        <p:sp>
          <p:nvSpPr>
            <p:cNvPr id="14" name="Google Shape;14;p2"/>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2"/>
        <p:cNvGrpSpPr/>
        <p:nvPr/>
      </p:nvGrpSpPr>
      <p:grpSpPr>
        <a:xfrm>
          <a:off x="0" y="0"/>
          <a:ext cx="0" cy="0"/>
          <a:chOff x="0" y="0"/>
          <a:chExt cx="0" cy="0"/>
        </a:xfrm>
      </p:grpSpPr>
      <p:sp>
        <p:nvSpPr>
          <p:cNvPr id="83" name="Google Shape;83;p11"/>
          <p:cNvSpPr txBox="1">
            <a:spLocks noGrp="1"/>
          </p:cNvSpPr>
          <p:nvPr>
            <p:ph type="title" hasCustomPrompt="1"/>
          </p:nvPr>
        </p:nvSpPr>
        <p:spPr>
          <a:xfrm>
            <a:off x="1554150" y="2826450"/>
            <a:ext cx="6035700" cy="109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2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4" name="Google Shape;84;p11"/>
          <p:cNvSpPr txBox="1">
            <a:spLocks noGrp="1"/>
          </p:cNvSpPr>
          <p:nvPr>
            <p:ph type="subTitle" idx="1"/>
          </p:nvPr>
        </p:nvSpPr>
        <p:spPr>
          <a:xfrm>
            <a:off x="1929850" y="3926250"/>
            <a:ext cx="5284200" cy="4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85" name="Google Shape;85;p11"/>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86" name="Google Shape;86;p11"/>
          <p:cNvGrpSpPr/>
          <p:nvPr/>
        </p:nvGrpSpPr>
        <p:grpSpPr>
          <a:xfrm>
            <a:off x="9030796" y="717875"/>
            <a:ext cx="117000" cy="2080950"/>
            <a:chOff x="0" y="717875"/>
            <a:chExt cx="117000" cy="2080950"/>
          </a:xfrm>
        </p:grpSpPr>
        <p:sp>
          <p:nvSpPr>
            <p:cNvPr id="87" name="Google Shape;87;p11"/>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a:off x="4151675" y="535525"/>
            <a:ext cx="43767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3" name="Google Shape;93;p13"/>
          <p:cNvSpPr txBox="1">
            <a:spLocks noGrp="1"/>
          </p:cNvSpPr>
          <p:nvPr>
            <p:ph type="title" idx="2" hasCustomPrompt="1"/>
          </p:nvPr>
        </p:nvSpPr>
        <p:spPr>
          <a:xfrm>
            <a:off x="3516400" y="587331"/>
            <a:ext cx="632700" cy="4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subTitle" idx="1"/>
          </p:nvPr>
        </p:nvSpPr>
        <p:spPr>
          <a:xfrm>
            <a:off x="4151675" y="941225"/>
            <a:ext cx="43767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95" name="Google Shape;95;p13"/>
          <p:cNvSpPr txBox="1">
            <a:spLocks noGrp="1"/>
          </p:cNvSpPr>
          <p:nvPr>
            <p:ph type="title" idx="3"/>
          </p:nvPr>
        </p:nvSpPr>
        <p:spPr>
          <a:xfrm>
            <a:off x="4151675" y="1600079"/>
            <a:ext cx="43767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6" name="Google Shape;96;p13"/>
          <p:cNvSpPr txBox="1">
            <a:spLocks noGrp="1"/>
          </p:cNvSpPr>
          <p:nvPr>
            <p:ph type="title" idx="4" hasCustomPrompt="1"/>
          </p:nvPr>
        </p:nvSpPr>
        <p:spPr>
          <a:xfrm>
            <a:off x="3516400" y="1650651"/>
            <a:ext cx="632700" cy="4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subTitle" idx="5"/>
          </p:nvPr>
        </p:nvSpPr>
        <p:spPr>
          <a:xfrm>
            <a:off x="4151675" y="2009900"/>
            <a:ext cx="43767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98" name="Google Shape;98;p13"/>
          <p:cNvSpPr txBox="1">
            <a:spLocks noGrp="1"/>
          </p:cNvSpPr>
          <p:nvPr>
            <p:ph type="title" idx="6"/>
          </p:nvPr>
        </p:nvSpPr>
        <p:spPr>
          <a:xfrm>
            <a:off x="4151675" y="2664632"/>
            <a:ext cx="43767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9" name="Google Shape;99;p13"/>
          <p:cNvSpPr txBox="1">
            <a:spLocks noGrp="1"/>
          </p:cNvSpPr>
          <p:nvPr>
            <p:ph type="title" idx="7" hasCustomPrompt="1"/>
          </p:nvPr>
        </p:nvSpPr>
        <p:spPr>
          <a:xfrm>
            <a:off x="3516400" y="2713971"/>
            <a:ext cx="632700" cy="4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subTitle" idx="8"/>
          </p:nvPr>
        </p:nvSpPr>
        <p:spPr>
          <a:xfrm>
            <a:off x="4151675" y="3078575"/>
            <a:ext cx="43767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01" name="Google Shape;101;p13"/>
          <p:cNvSpPr txBox="1">
            <a:spLocks noGrp="1"/>
          </p:cNvSpPr>
          <p:nvPr>
            <p:ph type="title" idx="9"/>
          </p:nvPr>
        </p:nvSpPr>
        <p:spPr>
          <a:xfrm>
            <a:off x="4151675" y="3729186"/>
            <a:ext cx="43767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2" name="Google Shape;102;p13"/>
          <p:cNvSpPr txBox="1">
            <a:spLocks noGrp="1"/>
          </p:cNvSpPr>
          <p:nvPr>
            <p:ph type="title" idx="13" hasCustomPrompt="1"/>
          </p:nvPr>
        </p:nvSpPr>
        <p:spPr>
          <a:xfrm>
            <a:off x="3516400" y="3777291"/>
            <a:ext cx="632700" cy="4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subTitle" idx="14"/>
          </p:nvPr>
        </p:nvSpPr>
        <p:spPr>
          <a:xfrm>
            <a:off x="4151675" y="4147250"/>
            <a:ext cx="43767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04" name="Google Shape;104;p13"/>
          <p:cNvSpPr txBox="1">
            <a:spLocks noGrp="1"/>
          </p:cNvSpPr>
          <p:nvPr>
            <p:ph type="title" idx="15"/>
          </p:nvPr>
        </p:nvSpPr>
        <p:spPr>
          <a:xfrm>
            <a:off x="723400" y="2046750"/>
            <a:ext cx="2304600" cy="133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5" name="Google Shape;105;p13"/>
          <p:cNvGrpSpPr/>
          <p:nvPr/>
        </p:nvGrpSpPr>
        <p:grpSpPr>
          <a:xfrm>
            <a:off x="0" y="717875"/>
            <a:ext cx="117000" cy="2080950"/>
            <a:chOff x="0" y="717875"/>
            <a:chExt cx="117000" cy="2080950"/>
          </a:xfrm>
        </p:grpSpPr>
        <p:sp>
          <p:nvSpPr>
            <p:cNvPr id="106" name="Google Shape;106;p13"/>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9" name="Google Shape;109;p13"/>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BLANK_1_2">
    <p:spTree>
      <p:nvGrpSpPr>
        <p:cNvPr id="1" name="Shape 110"/>
        <p:cNvGrpSpPr/>
        <p:nvPr/>
      </p:nvGrpSpPr>
      <p:grpSpPr>
        <a:xfrm>
          <a:off x="0" y="0"/>
          <a:ext cx="0" cy="0"/>
          <a:chOff x="0" y="0"/>
          <a:chExt cx="0" cy="0"/>
        </a:xfrm>
      </p:grpSpPr>
      <p:sp>
        <p:nvSpPr>
          <p:cNvPr id="111" name="Google Shape;111;p14">
            <a:hlinkClick r:id="rId2" action="ppaction://hlinksldjump"/>
          </p:cNvPr>
          <p:cNvSpPr txBox="1">
            <a:spLocks noGrp="1"/>
          </p:cNvSpPr>
          <p:nvPr>
            <p:ph type="title"/>
          </p:nvPr>
        </p:nvSpPr>
        <p:spPr>
          <a:xfrm flipH="1">
            <a:off x="1623275" y="415376"/>
            <a:ext cx="43767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2" name="Google Shape;112;p14">
            <a:hlinkClick r:id="rId2" action="ppaction://hlinksldjump"/>
          </p:cNvPr>
          <p:cNvSpPr txBox="1">
            <a:spLocks noGrp="1"/>
          </p:cNvSpPr>
          <p:nvPr>
            <p:ph type="title" idx="2" hasCustomPrompt="1"/>
          </p:nvPr>
        </p:nvSpPr>
        <p:spPr>
          <a:xfrm flipH="1">
            <a:off x="720000" y="487015"/>
            <a:ext cx="632700" cy="4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4"/>
          <p:cNvSpPr txBox="1">
            <a:spLocks noGrp="1"/>
          </p:cNvSpPr>
          <p:nvPr>
            <p:ph type="subTitle" idx="1"/>
          </p:nvPr>
        </p:nvSpPr>
        <p:spPr>
          <a:xfrm flipH="1">
            <a:off x="1623275" y="821075"/>
            <a:ext cx="43767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14" name="Google Shape;114;p14">
            <a:hlinkClick r:id="" action="ppaction://noaction"/>
          </p:cNvPr>
          <p:cNvSpPr txBox="1">
            <a:spLocks noGrp="1"/>
          </p:cNvSpPr>
          <p:nvPr>
            <p:ph type="title" idx="3"/>
          </p:nvPr>
        </p:nvSpPr>
        <p:spPr>
          <a:xfrm flipH="1">
            <a:off x="1623275" y="1280079"/>
            <a:ext cx="43767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5" name="Google Shape;115;p14">
            <a:hlinkClick r:id="" action="ppaction://noaction"/>
          </p:cNvPr>
          <p:cNvSpPr txBox="1">
            <a:spLocks noGrp="1"/>
          </p:cNvSpPr>
          <p:nvPr>
            <p:ph type="title" idx="4" hasCustomPrompt="1"/>
          </p:nvPr>
        </p:nvSpPr>
        <p:spPr>
          <a:xfrm flipH="1">
            <a:off x="720000" y="1352746"/>
            <a:ext cx="632700" cy="4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4"/>
          <p:cNvSpPr txBox="1">
            <a:spLocks noGrp="1"/>
          </p:cNvSpPr>
          <p:nvPr>
            <p:ph type="subTitle" idx="5"/>
          </p:nvPr>
        </p:nvSpPr>
        <p:spPr>
          <a:xfrm flipH="1">
            <a:off x="1623275" y="1689900"/>
            <a:ext cx="43767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17" name="Google Shape;117;p14"/>
          <p:cNvSpPr txBox="1">
            <a:spLocks noGrp="1"/>
          </p:cNvSpPr>
          <p:nvPr>
            <p:ph type="title" idx="6"/>
          </p:nvPr>
        </p:nvSpPr>
        <p:spPr>
          <a:xfrm>
            <a:off x="6119400" y="540250"/>
            <a:ext cx="2304600" cy="133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8" name="Google Shape;118;p14"/>
          <p:cNvGrpSpPr/>
          <p:nvPr/>
        </p:nvGrpSpPr>
        <p:grpSpPr>
          <a:xfrm>
            <a:off x="0" y="717875"/>
            <a:ext cx="117000" cy="2080950"/>
            <a:chOff x="0" y="717875"/>
            <a:chExt cx="117000" cy="2080950"/>
          </a:xfrm>
        </p:grpSpPr>
        <p:sp>
          <p:nvSpPr>
            <p:cNvPr id="119" name="Google Shape;119;p14"/>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4"/>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4"/>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2" name="Google Shape;122;p14"/>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
        <p:nvSpPr>
          <p:cNvPr id="123" name="Google Shape;123;p14">
            <a:hlinkClick r:id="" action="ppaction://noaction"/>
          </p:cNvPr>
          <p:cNvSpPr txBox="1">
            <a:spLocks noGrp="1"/>
          </p:cNvSpPr>
          <p:nvPr>
            <p:ph type="title" idx="7"/>
          </p:nvPr>
        </p:nvSpPr>
        <p:spPr>
          <a:xfrm flipH="1">
            <a:off x="1623275" y="2148901"/>
            <a:ext cx="43767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4" name="Google Shape;124;p14">
            <a:hlinkClick r:id="" action="ppaction://noaction"/>
          </p:cNvPr>
          <p:cNvSpPr txBox="1">
            <a:spLocks noGrp="1"/>
          </p:cNvSpPr>
          <p:nvPr>
            <p:ph type="title" idx="8" hasCustomPrompt="1"/>
          </p:nvPr>
        </p:nvSpPr>
        <p:spPr>
          <a:xfrm flipH="1">
            <a:off x="720000" y="2218477"/>
            <a:ext cx="632700" cy="4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4"/>
          <p:cNvSpPr txBox="1">
            <a:spLocks noGrp="1"/>
          </p:cNvSpPr>
          <p:nvPr>
            <p:ph type="subTitle" idx="9"/>
          </p:nvPr>
        </p:nvSpPr>
        <p:spPr>
          <a:xfrm flipH="1">
            <a:off x="1623275" y="2554600"/>
            <a:ext cx="43767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26" name="Google Shape;126;p14">
            <a:hlinkClick r:id="rId3" action="ppaction://hlinksldjump"/>
          </p:cNvPr>
          <p:cNvSpPr txBox="1">
            <a:spLocks noGrp="1"/>
          </p:cNvSpPr>
          <p:nvPr>
            <p:ph type="title" idx="13"/>
          </p:nvPr>
        </p:nvSpPr>
        <p:spPr>
          <a:xfrm flipH="1">
            <a:off x="1623275" y="3013604"/>
            <a:ext cx="43767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 name="Google Shape;127;p14">
            <a:hlinkClick r:id="rId3" action="ppaction://hlinksldjump"/>
          </p:cNvPr>
          <p:cNvSpPr txBox="1">
            <a:spLocks noGrp="1"/>
          </p:cNvSpPr>
          <p:nvPr>
            <p:ph type="title" idx="14" hasCustomPrompt="1"/>
          </p:nvPr>
        </p:nvSpPr>
        <p:spPr>
          <a:xfrm flipH="1">
            <a:off x="720000" y="3084209"/>
            <a:ext cx="632700" cy="4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4"/>
          <p:cNvSpPr txBox="1">
            <a:spLocks noGrp="1"/>
          </p:cNvSpPr>
          <p:nvPr>
            <p:ph type="subTitle" idx="15"/>
          </p:nvPr>
        </p:nvSpPr>
        <p:spPr>
          <a:xfrm flipH="1">
            <a:off x="1623275" y="3423425"/>
            <a:ext cx="43767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29" name="Google Shape;129;p14">
            <a:hlinkClick r:id="rId2" action="ppaction://hlinksldjump"/>
          </p:cNvPr>
          <p:cNvSpPr txBox="1">
            <a:spLocks noGrp="1"/>
          </p:cNvSpPr>
          <p:nvPr>
            <p:ph type="title" idx="16"/>
          </p:nvPr>
        </p:nvSpPr>
        <p:spPr>
          <a:xfrm flipH="1">
            <a:off x="1623275" y="3885814"/>
            <a:ext cx="43767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0" name="Google Shape;130;p14">
            <a:hlinkClick r:id="rId2" action="ppaction://hlinksldjump"/>
          </p:cNvPr>
          <p:cNvSpPr txBox="1">
            <a:spLocks noGrp="1"/>
          </p:cNvSpPr>
          <p:nvPr>
            <p:ph type="title" idx="17" hasCustomPrompt="1"/>
          </p:nvPr>
        </p:nvSpPr>
        <p:spPr>
          <a:xfrm flipH="1">
            <a:off x="720000" y="3949940"/>
            <a:ext cx="632700" cy="4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4"/>
          <p:cNvSpPr txBox="1">
            <a:spLocks noGrp="1"/>
          </p:cNvSpPr>
          <p:nvPr>
            <p:ph type="subTitle" idx="18"/>
          </p:nvPr>
        </p:nvSpPr>
        <p:spPr>
          <a:xfrm flipH="1">
            <a:off x="1623275" y="4291514"/>
            <a:ext cx="43767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2">
  <p:cSld name="BLANK_1_3">
    <p:spTree>
      <p:nvGrpSpPr>
        <p:cNvPr id="1" name="Shape 132"/>
        <p:cNvGrpSpPr/>
        <p:nvPr/>
      </p:nvGrpSpPr>
      <p:grpSpPr>
        <a:xfrm>
          <a:off x="0" y="0"/>
          <a:ext cx="0" cy="0"/>
          <a:chOff x="0" y="0"/>
          <a:chExt cx="0" cy="0"/>
        </a:xfrm>
      </p:grpSpPr>
      <p:sp>
        <p:nvSpPr>
          <p:cNvPr id="133" name="Google Shape;133;p15">
            <a:hlinkClick r:id="rId2" action="ppaction://hlinksldjump"/>
          </p:cNvPr>
          <p:cNvSpPr txBox="1">
            <a:spLocks noGrp="1"/>
          </p:cNvSpPr>
          <p:nvPr>
            <p:ph type="title"/>
          </p:nvPr>
        </p:nvSpPr>
        <p:spPr>
          <a:xfrm>
            <a:off x="720000" y="2829024"/>
            <a:ext cx="2400600" cy="495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4" name="Google Shape;134;p15">
            <a:hlinkClick r:id="rId2" action="ppaction://hlinksldjump"/>
          </p:cNvPr>
          <p:cNvSpPr txBox="1">
            <a:spLocks noGrp="1"/>
          </p:cNvSpPr>
          <p:nvPr>
            <p:ph type="title" idx="2" hasCustomPrompt="1"/>
          </p:nvPr>
        </p:nvSpPr>
        <p:spPr>
          <a:xfrm>
            <a:off x="720000" y="1800000"/>
            <a:ext cx="879900" cy="495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5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5"/>
          <p:cNvSpPr txBox="1">
            <a:spLocks noGrp="1"/>
          </p:cNvSpPr>
          <p:nvPr>
            <p:ph type="subTitle" idx="1"/>
          </p:nvPr>
        </p:nvSpPr>
        <p:spPr>
          <a:xfrm>
            <a:off x="720000" y="3326846"/>
            <a:ext cx="2400600" cy="6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grpSp>
        <p:nvGrpSpPr>
          <p:cNvPr id="136" name="Google Shape;136;p15"/>
          <p:cNvGrpSpPr/>
          <p:nvPr/>
        </p:nvGrpSpPr>
        <p:grpSpPr>
          <a:xfrm>
            <a:off x="0" y="717875"/>
            <a:ext cx="117000" cy="2080950"/>
            <a:chOff x="0" y="717875"/>
            <a:chExt cx="117000" cy="2080950"/>
          </a:xfrm>
        </p:grpSpPr>
        <p:sp>
          <p:nvSpPr>
            <p:cNvPr id="137" name="Google Shape;137;p15"/>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15"/>
          <p:cNvSpPr txBox="1">
            <a:spLocks noGrp="1"/>
          </p:cNvSpPr>
          <p:nvPr>
            <p:ph type="title" idx="3"/>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141" name="Google Shape;141;p15"/>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
        <p:nvSpPr>
          <p:cNvPr id="142" name="Google Shape;142;p15">
            <a:hlinkClick r:id="" action="ppaction://noaction"/>
          </p:cNvPr>
          <p:cNvSpPr txBox="1">
            <a:spLocks noGrp="1"/>
          </p:cNvSpPr>
          <p:nvPr>
            <p:ph type="title" idx="4"/>
          </p:nvPr>
        </p:nvSpPr>
        <p:spPr>
          <a:xfrm>
            <a:off x="3371700" y="2829025"/>
            <a:ext cx="2400600" cy="495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3" name="Google Shape;143;p15">
            <a:hlinkClick r:id="" action="ppaction://noaction"/>
          </p:cNvPr>
          <p:cNvSpPr txBox="1">
            <a:spLocks noGrp="1"/>
          </p:cNvSpPr>
          <p:nvPr>
            <p:ph type="title" idx="5" hasCustomPrompt="1"/>
          </p:nvPr>
        </p:nvSpPr>
        <p:spPr>
          <a:xfrm>
            <a:off x="3371700" y="1800000"/>
            <a:ext cx="879900" cy="495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5"/>
          <p:cNvSpPr txBox="1">
            <a:spLocks noGrp="1"/>
          </p:cNvSpPr>
          <p:nvPr>
            <p:ph type="subTitle" idx="6"/>
          </p:nvPr>
        </p:nvSpPr>
        <p:spPr>
          <a:xfrm>
            <a:off x="3371700" y="3326849"/>
            <a:ext cx="2400600" cy="6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45" name="Google Shape;145;p15">
            <a:hlinkClick r:id="rId3" action="ppaction://hlinksldjump"/>
          </p:cNvPr>
          <p:cNvSpPr txBox="1">
            <a:spLocks noGrp="1"/>
          </p:cNvSpPr>
          <p:nvPr>
            <p:ph type="title" idx="7"/>
          </p:nvPr>
        </p:nvSpPr>
        <p:spPr>
          <a:xfrm>
            <a:off x="6023400" y="2829025"/>
            <a:ext cx="2400600" cy="4953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6" name="Google Shape;146;p15">
            <a:hlinkClick r:id="rId3" action="ppaction://hlinksldjump"/>
          </p:cNvPr>
          <p:cNvSpPr txBox="1">
            <a:spLocks noGrp="1"/>
          </p:cNvSpPr>
          <p:nvPr>
            <p:ph type="title" idx="8" hasCustomPrompt="1"/>
          </p:nvPr>
        </p:nvSpPr>
        <p:spPr>
          <a:xfrm>
            <a:off x="6023400" y="1800000"/>
            <a:ext cx="879900" cy="495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5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5"/>
          <p:cNvSpPr txBox="1">
            <a:spLocks noGrp="1"/>
          </p:cNvSpPr>
          <p:nvPr>
            <p:ph type="subTitle" idx="9"/>
          </p:nvPr>
        </p:nvSpPr>
        <p:spPr>
          <a:xfrm>
            <a:off x="6023400" y="3326849"/>
            <a:ext cx="2400600" cy="6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grpSp>
        <p:nvGrpSpPr>
          <p:cNvPr id="148" name="Google Shape;148;p15"/>
          <p:cNvGrpSpPr/>
          <p:nvPr/>
        </p:nvGrpSpPr>
        <p:grpSpPr>
          <a:xfrm>
            <a:off x="9030501" y="717875"/>
            <a:ext cx="117000" cy="2080950"/>
            <a:chOff x="0" y="717875"/>
            <a:chExt cx="117000" cy="2080950"/>
          </a:xfrm>
        </p:grpSpPr>
        <p:sp>
          <p:nvSpPr>
            <p:cNvPr id="149" name="Google Shape;149;p15"/>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152"/>
        <p:cNvGrpSpPr/>
        <p:nvPr/>
      </p:nvGrpSpPr>
      <p:grpSpPr>
        <a:xfrm>
          <a:off x="0" y="0"/>
          <a:ext cx="0" cy="0"/>
          <a:chOff x="0" y="0"/>
          <a:chExt cx="0" cy="0"/>
        </a:xfrm>
      </p:grpSpPr>
      <p:sp>
        <p:nvSpPr>
          <p:cNvPr id="153" name="Google Shape;153;p16"/>
          <p:cNvSpPr txBox="1">
            <a:spLocks noGrp="1"/>
          </p:cNvSpPr>
          <p:nvPr>
            <p:ph type="title"/>
          </p:nvPr>
        </p:nvSpPr>
        <p:spPr>
          <a:xfrm flipH="1">
            <a:off x="720025" y="1191014"/>
            <a:ext cx="3332700" cy="1139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solidFill>
                  <a:schemeClr val="accent2"/>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154" name="Google Shape;154;p16"/>
          <p:cNvGrpSpPr/>
          <p:nvPr/>
        </p:nvGrpSpPr>
        <p:grpSpPr>
          <a:xfrm>
            <a:off x="0" y="717875"/>
            <a:ext cx="117000" cy="2080950"/>
            <a:chOff x="0" y="717875"/>
            <a:chExt cx="117000" cy="2080950"/>
          </a:xfrm>
        </p:grpSpPr>
        <p:sp>
          <p:nvSpPr>
            <p:cNvPr id="155" name="Google Shape;155;p16"/>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6"/>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6"/>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 name="Google Shape;158;p16"/>
          <p:cNvCxnSpPr/>
          <p:nvPr/>
        </p:nvCxnSpPr>
        <p:spPr>
          <a:xfrm rot="10800000">
            <a:off x="0" y="238450"/>
            <a:ext cx="5439900" cy="0"/>
          </a:xfrm>
          <a:prstGeom prst="straightConnector1">
            <a:avLst/>
          </a:prstGeom>
          <a:noFill/>
          <a:ln w="9525" cap="flat" cmpd="sng">
            <a:solidFill>
              <a:schemeClr val="accent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 name="Shape 159"/>
        <p:cNvGrpSpPr/>
        <p:nvPr/>
      </p:nvGrpSpPr>
      <p:grpSpPr>
        <a:xfrm>
          <a:off x="0" y="0"/>
          <a:ext cx="0" cy="0"/>
          <a:chOff x="0" y="0"/>
          <a:chExt cx="0" cy="0"/>
        </a:xfrm>
      </p:grpSpPr>
      <p:sp>
        <p:nvSpPr>
          <p:cNvPr id="160" name="Google Shape;160;p17"/>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161" name="Google Shape;161;p17"/>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162" name="Google Shape;162;p17"/>
          <p:cNvGrpSpPr/>
          <p:nvPr/>
        </p:nvGrpSpPr>
        <p:grpSpPr>
          <a:xfrm>
            <a:off x="0" y="717875"/>
            <a:ext cx="117000" cy="2080950"/>
            <a:chOff x="0" y="717875"/>
            <a:chExt cx="117000" cy="2080950"/>
          </a:xfrm>
        </p:grpSpPr>
        <p:sp>
          <p:nvSpPr>
            <p:cNvPr id="163" name="Google Shape;163;p17"/>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7"/>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ONLY_1_2">
    <p:spTree>
      <p:nvGrpSpPr>
        <p:cNvPr id="1" name="Shape 166"/>
        <p:cNvGrpSpPr/>
        <p:nvPr/>
      </p:nvGrpSpPr>
      <p:grpSpPr>
        <a:xfrm>
          <a:off x="0" y="0"/>
          <a:ext cx="0" cy="0"/>
          <a:chOff x="0" y="0"/>
          <a:chExt cx="0" cy="0"/>
        </a:xfrm>
      </p:grpSpPr>
      <p:sp>
        <p:nvSpPr>
          <p:cNvPr id="167" name="Google Shape;167;p18"/>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168" name="Google Shape;168;p18"/>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169" name="Google Shape;169;p18"/>
          <p:cNvGrpSpPr/>
          <p:nvPr/>
        </p:nvGrpSpPr>
        <p:grpSpPr>
          <a:xfrm>
            <a:off x="0" y="717875"/>
            <a:ext cx="117000" cy="2080950"/>
            <a:chOff x="0" y="717875"/>
            <a:chExt cx="117000" cy="2080950"/>
          </a:xfrm>
        </p:grpSpPr>
        <p:sp>
          <p:nvSpPr>
            <p:cNvPr id="170" name="Google Shape;170;p18"/>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8"/>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8"/>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3">
  <p:cSld name="TITLE_ONLY_1_2_1">
    <p:spTree>
      <p:nvGrpSpPr>
        <p:cNvPr id="1" name="Shape 173"/>
        <p:cNvGrpSpPr/>
        <p:nvPr/>
      </p:nvGrpSpPr>
      <p:grpSpPr>
        <a:xfrm>
          <a:off x="0" y="0"/>
          <a:ext cx="0" cy="0"/>
          <a:chOff x="0" y="0"/>
          <a:chExt cx="0" cy="0"/>
        </a:xfrm>
      </p:grpSpPr>
      <p:sp>
        <p:nvSpPr>
          <p:cNvPr id="174" name="Google Shape;174;p19"/>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175" name="Google Shape;175;p19"/>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176" name="Google Shape;176;p19"/>
          <p:cNvGrpSpPr/>
          <p:nvPr/>
        </p:nvGrpSpPr>
        <p:grpSpPr>
          <a:xfrm>
            <a:off x="9030796" y="717875"/>
            <a:ext cx="117000" cy="2080950"/>
            <a:chOff x="0" y="717875"/>
            <a:chExt cx="117000" cy="2080950"/>
          </a:xfrm>
        </p:grpSpPr>
        <p:sp>
          <p:nvSpPr>
            <p:cNvPr id="177" name="Google Shape;177;p19"/>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9"/>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9"/>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80"/>
        <p:cNvGrpSpPr/>
        <p:nvPr/>
      </p:nvGrpSpPr>
      <p:grpSpPr>
        <a:xfrm>
          <a:off x="0" y="0"/>
          <a:ext cx="0" cy="0"/>
          <a:chOff x="0" y="0"/>
          <a:chExt cx="0" cy="0"/>
        </a:xfrm>
      </p:grpSpPr>
      <p:sp>
        <p:nvSpPr>
          <p:cNvPr id="181" name="Google Shape;181;p20"/>
          <p:cNvSpPr txBox="1">
            <a:spLocks noGrp="1"/>
          </p:cNvSpPr>
          <p:nvPr>
            <p:ph type="title"/>
          </p:nvPr>
        </p:nvSpPr>
        <p:spPr>
          <a:xfrm>
            <a:off x="3036750" y="3742504"/>
            <a:ext cx="3070500" cy="35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82" name="Google Shape;182;p20"/>
          <p:cNvSpPr txBox="1">
            <a:spLocks noGrp="1"/>
          </p:cNvSpPr>
          <p:nvPr>
            <p:ph type="subTitle" idx="1"/>
          </p:nvPr>
        </p:nvSpPr>
        <p:spPr>
          <a:xfrm>
            <a:off x="2298450" y="2260937"/>
            <a:ext cx="4547100" cy="145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83" name="Google Shape;183;p20"/>
          <p:cNvGrpSpPr/>
          <p:nvPr/>
        </p:nvGrpSpPr>
        <p:grpSpPr>
          <a:xfrm>
            <a:off x="0" y="717875"/>
            <a:ext cx="117000" cy="2080950"/>
            <a:chOff x="0" y="717875"/>
            <a:chExt cx="117000" cy="2080950"/>
          </a:xfrm>
        </p:grpSpPr>
        <p:sp>
          <p:nvSpPr>
            <p:cNvPr id="184" name="Google Shape;184;p20"/>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0"/>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0"/>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7" name="Google Shape;187;p20"/>
          <p:cNvCxnSpPr/>
          <p:nvPr/>
        </p:nvCxnSpPr>
        <p:spPr>
          <a:xfrm rot="10800000">
            <a:off x="2673450" y="2182558"/>
            <a:ext cx="37971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720000" y="2234700"/>
            <a:ext cx="4737000" cy="1054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60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19" name="Google Shape;19;p3"/>
          <p:cNvSpPr txBox="1">
            <a:spLocks noGrp="1"/>
          </p:cNvSpPr>
          <p:nvPr>
            <p:ph type="title" idx="2" hasCustomPrompt="1"/>
          </p:nvPr>
        </p:nvSpPr>
        <p:spPr>
          <a:xfrm>
            <a:off x="721400" y="1105808"/>
            <a:ext cx="1579800" cy="1248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9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txBox="1">
            <a:spLocks noGrp="1"/>
          </p:cNvSpPr>
          <p:nvPr>
            <p:ph type="subTitle" idx="1"/>
          </p:nvPr>
        </p:nvSpPr>
        <p:spPr>
          <a:xfrm>
            <a:off x="720000" y="3360600"/>
            <a:ext cx="4019400" cy="6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500"/>
              <a:buNone/>
              <a:defRPr sz="1800">
                <a:solidFill>
                  <a:schemeClr val="lt1"/>
                </a:solidFill>
              </a:defRPr>
            </a:lvl1pPr>
            <a:lvl2pPr lvl="1" algn="ctr" rtl="0">
              <a:lnSpc>
                <a:spcPct val="100000"/>
              </a:lnSpc>
              <a:spcBef>
                <a:spcPts val="0"/>
              </a:spcBef>
              <a:spcAft>
                <a:spcPts val="0"/>
              </a:spcAft>
              <a:buClr>
                <a:schemeClr val="lt1"/>
              </a:buClr>
              <a:buSzPts val="1500"/>
              <a:buNone/>
              <a:defRPr>
                <a:solidFill>
                  <a:schemeClr val="lt1"/>
                </a:solidFill>
              </a:defRPr>
            </a:lvl2pPr>
            <a:lvl3pPr lvl="2" algn="ctr" rtl="0">
              <a:lnSpc>
                <a:spcPct val="100000"/>
              </a:lnSpc>
              <a:spcBef>
                <a:spcPts val="0"/>
              </a:spcBef>
              <a:spcAft>
                <a:spcPts val="0"/>
              </a:spcAft>
              <a:buClr>
                <a:schemeClr val="lt1"/>
              </a:buClr>
              <a:buSzPts val="1500"/>
              <a:buNone/>
              <a:defRPr>
                <a:solidFill>
                  <a:schemeClr val="lt1"/>
                </a:solidFill>
              </a:defRPr>
            </a:lvl3pPr>
            <a:lvl4pPr lvl="3" algn="ctr" rtl="0">
              <a:lnSpc>
                <a:spcPct val="100000"/>
              </a:lnSpc>
              <a:spcBef>
                <a:spcPts val="0"/>
              </a:spcBef>
              <a:spcAft>
                <a:spcPts val="0"/>
              </a:spcAft>
              <a:buClr>
                <a:schemeClr val="lt1"/>
              </a:buClr>
              <a:buSzPts val="1500"/>
              <a:buNone/>
              <a:defRPr>
                <a:solidFill>
                  <a:schemeClr val="lt1"/>
                </a:solidFill>
              </a:defRPr>
            </a:lvl4pPr>
            <a:lvl5pPr lvl="4" algn="ctr" rtl="0">
              <a:lnSpc>
                <a:spcPct val="100000"/>
              </a:lnSpc>
              <a:spcBef>
                <a:spcPts val="0"/>
              </a:spcBef>
              <a:spcAft>
                <a:spcPts val="0"/>
              </a:spcAft>
              <a:buClr>
                <a:schemeClr val="lt1"/>
              </a:buClr>
              <a:buSzPts val="1500"/>
              <a:buNone/>
              <a:defRPr>
                <a:solidFill>
                  <a:schemeClr val="lt1"/>
                </a:solidFill>
              </a:defRPr>
            </a:lvl5pPr>
            <a:lvl6pPr lvl="5" algn="ctr" rtl="0">
              <a:lnSpc>
                <a:spcPct val="100000"/>
              </a:lnSpc>
              <a:spcBef>
                <a:spcPts val="0"/>
              </a:spcBef>
              <a:spcAft>
                <a:spcPts val="0"/>
              </a:spcAft>
              <a:buClr>
                <a:schemeClr val="lt1"/>
              </a:buClr>
              <a:buSzPts val="1500"/>
              <a:buNone/>
              <a:defRPr>
                <a:solidFill>
                  <a:schemeClr val="lt1"/>
                </a:solidFill>
              </a:defRPr>
            </a:lvl6pPr>
            <a:lvl7pPr lvl="6" algn="ctr" rtl="0">
              <a:lnSpc>
                <a:spcPct val="100000"/>
              </a:lnSpc>
              <a:spcBef>
                <a:spcPts val="0"/>
              </a:spcBef>
              <a:spcAft>
                <a:spcPts val="0"/>
              </a:spcAft>
              <a:buClr>
                <a:schemeClr val="lt1"/>
              </a:buClr>
              <a:buSzPts val="1500"/>
              <a:buNone/>
              <a:defRPr>
                <a:solidFill>
                  <a:schemeClr val="lt1"/>
                </a:solidFill>
              </a:defRPr>
            </a:lvl7pPr>
            <a:lvl8pPr lvl="7" algn="ctr" rtl="0">
              <a:lnSpc>
                <a:spcPct val="100000"/>
              </a:lnSpc>
              <a:spcBef>
                <a:spcPts val="0"/>
              </a:spcBef>
              <a:spcAft>
                <a:spcPts val="0"/>
              </a:spcAft>
              <a:buClr>
                <a:schemeClr val="lt1"/>
              </a:buClr>
              <a:buSzPts val="1500"/>
              <a:buNone/>
              <a:defRPr>
                <a:solidFill>
                  <a:schemeClr val="lt1"/>
                </a:solidFill>
              </a:defRPr>
            </a:lvl8pPr>
            <a:lvl9pPr lvl="8" algn="ctr" rtl="0">
              <a:lnSpc>
                <a:spcPct val="100000"/>
              </a:lnSpc>
              <a:spcBef>
                <a:spcPts val="0"/>
              </a:spcBef>
              <a:spcAft>
                <a:spcPts val="0"/>
              </a:spcAft>
              <a:buClr>
                <a:schemeClr val="lt1"/>
              </a:buClr>
              <a:buSzPts val="1500"/>
              <a:buNone/>
              <a:defRPr>
                <a:solidFill>
                  <a:schemeClr val="lt1"/>
                </a:solidFill>
              </a:defRPr>
            </a:lvl9pPr>
          </a:lstStyle>
          <a:p>
            <a:endParaRPr/>
          </a:p>
        </p:txBody>
      </p:sp>
      <p:cxnSp>
        <p:nvCxnSpPr>
          <p:cNvPr id="21" name="Google Shape;21;p3"/>
          <p:cNvCxnSpPr/>
          <p:nvPr/>
        </p:nvCxnSpPr>
        <p:spPr>
          <a:xfrm>
            <a:off x="5295002" y="532950"/>
            <a:ext cx="0" cy="4077600"/>
          </a:xfrm>
          <a:prstGeom prst="straightConnector1">
            <a:avLst/>
          </a:prstGeom>
          <a:noFill/>
          <a:ln w="9525" cap="flat" cmpd="sng">
            <a:solidFill>
              <a:schemeClr val="lt1"/>
            </a:solidFill>
            <a:prstDash val="solid"/>
            <a:round/>
            <a:headEnd type="none" w="med" len="med"/>
            <a:tailEnd type="none" w="med" len="med"/>
          </a:ln>
        </p:spPr>
      </p:cxnSp>
      <p:grpSp>
        <p:nvGrpSpPr>
          <p:cNvPr id="22" name="Google Shape;22;p3"/>
          <p:cNvGrpSpPr/>
          <p:nvPr/>
        </p:nvGrpSpPr>
        <p:grpSpPr>
          <a:xfrm>
            <a:off x="0" y="717875"/>
            <a:ext cx="117000" cy="2080950"/>
            <a:chOff x="0" y="717875"/>
            <a:chExt cx="117000" cy="2080950"/>
          </a:xfrm>
        </p:grpSpPr>
        <p:sp>
          <p:nvSpPr>
            <p:cNvPr id="23" name="Google Shape;23;p3"/>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Quote 1">
  <p:cSld name="BLANK_1_1_1">
    <p:spTree>
      <p:nvGrpSpPr>
        <p:cNvPr id="1" name="Shape 188"/>
        <p:cNvGrpSpPr/>
        <p:nvPr/>
      </p:nvGrpSpPr>
      <p:grpSpPr>
        <a:xfrm>
          <a:off x="0" y="0"/>
          <a:ext cx="0" cy="0"/>
          <a:chOff x="0" y="0"/>
          <a:chExt cx="0" cy="0"/>
        </a:xfrm>
      </p:grpSpPr>
      <p:sp>
        <p:nvSpPr>
          <p:cNvPr id="189" name="Google Shape;189;p21"/>
          <p:cNvSpPr txBox="1">
            <a:spLocks noGrp="1"/>
          </p:cNvSpPr>
          <p:nvPr>
            <p:ph type="title"/>
          </p:nvPr>
        </p:nvSpPr>
        <p:spPr>
          <a:xfrm>
            <a:off x="720000" y="4090200"/>
            <a:ext cx="2841000" cy="513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90" name="Google Shape;190;p21"/>
          <p:cNvSpPr txBox="1">
            <a:spLocks noGrp="1"/>
          </p:cNvSpPr>
          <p:nvPr>
            <p:ph type="subTitle" idx="1"/>
          </p:nvPr>
        </p:nvSpPr>
        <p:spPr>
          <a:xfrm>
            <a:off x="720000" y="540000"/>
            <a:ext cx="3758100" cy="232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000"/>
              <a:buNone/>
              <a:defRPr sz="2600"/>
            </a:lvl1pPr>
            <a:lvl2pPr lvl="1" rtl="0">
              <a:lnSpc>
                <a:spcPct val="100000"/>
              </a:lnSpc>
              <a:spcBef>
                <a:spcPts val="0"/>
              </a:spcBef>
              <a:spcAft>
                <a:spcPts val="0"/>
              </a:spcAft>
              <a:buSzPts val="3000"/>
              <a:buNone/>
              <a:defRPr sz="3000"/>
            </a:lvl2pPr>
            <a:lvl3pPr lvl="2" rtl="0">
              <a:lnSpc>
                <a:spcPct val="100000"/>
              </a:lnSpc>
              <a:spcBef>
                <a:spcPts val="0"/>
              </a:spcBef>
              <a:spcAft>
                <a:spcPts val="0"/>
              </a:spcAft>
              <a:buSzPts val="3000"/>
              <a:buNone/>
              <a:defRPr sz="3000"/>
            </a:lvl3pPr>
            <a:lvl4pPr lvl="3" rtl="0">
              <a:lnSpc>
                <a:spcPct val="100000"/>
              </a:lnSpc>
              <a:spcBef>
                <a:spcPts val="0"/>
              </a:spcBef>
              <a:spcAft>
                <a:spcPts val="0"/>
              </a:spcAft>
              <a:buSzPts val="3000"/>
              <a:buNone/>
              <a:defRPr sz="3000"/>
            </a:lvl4pPr>
            <a:lvl5pPr lvl="4" rtl="0">
              <a:lnSpc>
                <a:spcPct val="100000"/>
              </a:lnSpc>
              <a:spcBef>
                <a:spcPts val="0"/>
              </a:spcBef>
              <a:spcAft>
                <a:spcPts val="0"/>
              </a:spcAft>
              <a:buSzPts val="3000"/>
              <a:buNone/>
              <a:defRPr sz="3000"/>
            </a:lvl5pPr>
            <a:lvl6pPr lvl="5" rtl="0">
              <a:lnSpc>
                <a:spcPct val="100000"/>
              </a:lnSpc>
              <a:spcBef>
                <a:spcPts val="0"/>
              </a:spcBef>
              <a:spcAft>
                <a:spcPts val="0"/>
              </a:spcAft>
              <a:buSzPts val="3000"/>
              <a:buNone/>
              <a:defRPr sz="3000"/>
            </a:lvl6pPr>
            <a:lvl7pPr lvl="6" rtl="0">
              <a:lnSpc>
                <a:spcPct val="100000"/>
              </a:lnSpc>
              <a:spcBef>
                <a:spcPts val="0"/>
              </a:spcBef>
              <a:spcAft>
                <a:spcPts val="0"/>
              </a:spcAft>
              <a:buSzPts val="3000"/>
              <a:buNone/>
              <a:defRPr sz="3000"/>
            </a:lvl7pPr>
            <a:lvl8pPr lvl="7" rtl="0">
              <a:lnSpc>
                <a:spcPct val="100000"/>
              </a:lnSpc>
              <a:spcBef>
                <a:spcPts val="0"/>
              </a:spcBef>
              <a:spcAft>
                <a:spcPts val="0"/>
              </a:spcAft>
              <a:buSzPts val="3000"/>
              <a:buNone/>
              <a:defRPr sz="3000"/>
            </a:lvl8pPr>
            <a:lvl9pPr lvl="8" rtl="0">
              <a:lnSpc>
                <a:spcPct val="100000"/>
              </a:lnSpc>
              <a:spcBef>
                <a:spcPts val="0"/>
              </a:spcBef>
              <a:spcAft>
                <a:spcPts val="0"/>
              </a:spcAft>
              <a:buSzPts val="3000"/>
              <a:buNone/>
              <a:defRPr sz="3000"/>
            </a:lvl9pPr>
          </a:lstStyle>
          <a:p>
            <a:endParaRPr/>
          </a:p>
        </p:txBody>
      </p:sp>
      <p:grpSp>
        <p:nvGrpSpPr>
          <p:cNvPr id="191" name="Google Shape;191;p21"/>
          <p:cNvGrpSpPr/>
          <p:nvPr/>
        </p:nvGrpSpPr>
        <p:grpSpPr>
          <a:xfrm>
            <a:off x="0" y="717875"/>
            <a:ext cx="117000" cy="2080950"/>
            <a:chOff x="0" y="717875"/>
            <a:chExt cx="117000" cy="2080950"/>
          </a:xfrm>
        </p:grpSpPr>
        <p:sp>
          <p:nvSpPr>
            <p:cNvPr id="192" name="Google Shape;192;p21"/>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1"/>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1"/>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195"/>
        <p:cNvGrpSpPr/>
        <p:nvPr/>
      </p:nvGrpSpPr>
      <p:grpSpPr>
        <a:xfrm>
          <a:off x="0" y="0"/>
          <a:ext cx="0" cy="0"/>
          <a:chOff x="0" y="0"/>
          <a:chExt cx="0" cy="0"/>
        </a:xfrm>
      </p:grpSpPr>
      <p:sp>
        <p:nvSpPr>
          <p:cNvPr id="196" name="Google Shape;196;p22"/>
          <p:cNvSpPr txBox="1">
            <a:spLocks noGrp="1"/>
          </p:cNvSpPr>
          <p:nvPr>
            <p:ph type="title"/>
          </p:nvPr>
        </p:nvSpPr>
        <p:spPr>
          <a:xfrm>
            <a:off x="4301100" y="1269950"/>
            <a:ext cx="4122900" cy="26037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97" name="Google Shape;197;p22"/>
          <p:cNvGrpSpPr/>
          <p:nvPr/>
        </p:nvGrpSpPr>
        <p:grpSpPr>
          <a:xfrm>
            <a:off x="9027096" y="717875"/>
            <a:ext cx="117000" cy="2080950"/>
            <a:chOff x="0" y="717875"/>
            <a:chExt cx="117000" cy="2080950"/>
          </a:xfrm>
        </p:grpSpPr>
        <p:sp>
          <p:nvSpPr>
            <p:cNvPr id="198" name="Google Shape;198;p22"/>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201"/>
        <p:cNvGrpSpPr/>
        <p:nvPr/>
      </p:nvGrpSpPr>
      <p:grpSpPr>
        <a:xfrm>
          <a:off x="0" y="0"/>
          <a:ext cx="0" cy="0"/>
          <a:chOff x="0" y="0"/>
          <a:chExt cx="0" cy="0"/>
        </a:xfrm>
      </p:grpSpPr>
      <p:sp>
        <p:nvSpPr>
          <p:cNvPr id="202" name="Google Shape;202;p23"/>
          <p:cNvSpPr txBox="1">
            <a:spLocks noGrp="1"/>
          </p:cNvSpPr>
          <p:nvPr>
            <p:ph type="title" hasCustomPrompt="1"/>
          </p:nvPr>
        </p:nvSpPr>
        <p:spPr>
          <a:xfrm>
            <a:off x="1001400" y="2161625"/>
            <a:ext cx="7141200" cy="147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11000">
                <a:solidFill>
                  <a:schemeClr val="dk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203" name="Google Shape;203;p23"/>
          <p:cNvSpPr txBox="1">
            <a:spLocks noGrp="1"/>
          </p:cNvSpPr>
          <p:nvPr>
            <p:ph type="subTitle" idx="1"/>
          </p:nvPr>
        </p:nvSpPr>
        <p:spPr>
          <a:xfrm>
            <a:off x="1451000" y="3652009"/>
            <a:ext cx="6272100" cy="4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204" name="Google Shape;204;p23"/>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205" name="Google Shape;205;p23"/>
          <p:cNvGrpSpPr/>
          <p:nvPr/>
        </p:nvGrpSpPr>
        <p:grpSpPr>
          <a:xfrm>
            <a:off x="9030796" y="717875"/>
            <a:ext cx="117000" cy="2080950"/>
            <a:chOff x="0" y="717875"/>
            <a:chExt cx="117000" cy="2080950"/>
          </a:xfrm>
        </p:grpSpPr>
        <p:sp>
          <p:nvSpPr>
            <p:cNvPr id="206" name="Google Shape;206;p23"/>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ig number 2">
  <p:cSld name="BIG_NUMBER_1_1">
    <p:spTree>
      <p:nvGrpSpPr>
        <p:cNvPr id="1" name="Shape 209"/>
        <p:cNvGrpSpPr/>
        <p:nvPr/>
      </p:nvGrpSpPr>
      <p:grpSpPr>
        <a:xfrm>
          <a:off x="0" y="0"/>
          <a:ext cx="0" cy="0"/>
          <a:chOff x="0" y="0"/>
          <a:chExt cx="0" cy="0"/>
        </a:xfrm>
      </p:grpSpPr>
      <p:sp>
        <p:nvSpPr>
          <p:cNvPr id="210" name="Google Shape;210;p24"/>
          <p:cNvSpPr txBox="1">
            <a:spLocks noGrp="1"/>
          </p:cNvSpPr>
          <p:nvPr>
            <p:ph type="title" hasCustomPrompt="1"/>
          </p:nvPr>
        </p:nvSpPr>
        <p:spPr>
          <a:xfrm>
            <a:off x="4492500" y="1345625"/>
            <a:ext cx="3446100" cy="1490100"/>
          </a:xfrm>
          <a:prstGeom prst="rect">
            <a:avLst/>
          </a:prstGeom>
        </p:spPr>
        <p:txBody>
          <a:bodyPr spcFirstLastPara="1" wrap="square" lIns="91425" tIns="91425" rIns="91425" bIns="91425" anchor="ctr" anchorCtr="0">
            <a:noAutofit/>
          </a:bodyPr>
          <a:lstStyle>
            <a:lvl1pPr lvl="0" rtl="0">
              <a:spcBef>
                <a:spcPts val="0"/>
              </a:spcBef>
              <a:spcAft>
                <a:spcPts val="0"/>
              </a:spcAft>
              <a:buSzPts val="9600"/>
              <a:buNone/>
              <a:defRPr sz="12300">
                <a:solidFill>
                  <a:schemeClr val="dk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211" name="Google Shape;211;p24"/>
          <p:cNvSpPr txBox="1">
            <a:spLocks noGrp="1"/>
          </p:cNvSpPr>
          <p:nvPr>
            <p:ph type="subTitle" idx="1"/>
          </p:nvPr>
        </p:nvSpPr>
        <p:spPr>
          <a:xfrm>
            <a:off x="4492500" y="2894400"/>
            <a:ext cx="3446100" cy="72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212" name="Google Shape;212;p24"/>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213" name="Google Shape;213;p24"/>
          <p:cNvGrpSpPr/>
          <p:nvPr/>
        </p:nvGrpSpPr>
        <p:grpSpPr>
          <a:xfrm>
            <a:off x="9030796" y="717875"/>
            <a:ext cx="117000" cy="2080950"/>
            <a:chOff x="0" y="717875"/>
            <a:chExt cx="117000" cy="2080950"/>
          </a:xfrm>
        </p:grpSpPr>
        <p:sp>
          <p:nvSpPr>
            <p:cNvPr id="214" name="Google Shape;214;p24"/>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4"/>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4"/>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CUSTOM_1_1_1">
    <p:spTree>
      <p:nvGrpSpPr>
        <p:cNvPr id="1" name="Shape 217"/>
        <p:cNvGrpSpPr/>
        <p:nvPr/>
      </p:nvGrpSpPr>
      <p:grpSpPr>
        <a:xfrm>
          <a:off x="0" y="0"/>
          <a:ext cx="0" cy="0"/>
          <a:chOff x="0" y="0"/>
          <a:chExt cx="0" cy="0"/>
        </a:xfrm>
      </p:grpSpPr>
      <p:sp>
        <p:nvSpPr>
          <p:cNvPr id="218" name="Google Shape;218;p25"/>
          <p:cNvSpPr txBox="1">
            <a:spLocks noGrp="1"/>
          </p:cNvSpPr>
          <p:nvPr>
            <p:ph type="subTitle" idx="1"/>
          </p:nvPr>
        </p:nvSpPr>
        <p:spPr>
          <a:xfrm>
            <a:off x="539550" y="1138351"/>
            <a:ext cx="8064900" cy="251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500"/>
              <a:buChar char="●"/>
              <a:defRPr sz="1300"/>
            </a:lvl1pPr>
            <a:lvl2pPr lvl="1" algn="ctr" rtl="0">
              <a:lnSpc>
                <a:spcPct val="100000"/>
              </a:lnSpc>
              <a:spcBef>
                <a:spcPts val="1000"/>
              </a:spcBef>
              <a:spcAft>
                <a:spcPts val="0"/>
              </a:spcAft>
              <a:buSzPts val="1500"/>
              <a:buChar char="○"/>
              <a:defRPr/>
            </a:lvl2pPr>
            <a:lvl3pPr lvl="2" algn="ctr" rtl="0">
              <a:lnSpc>
                <a:spcPct val="100000"/>
              </a:lnSpc>
              <a:spcBef>
                <a:spcPts val="0"/>
              </a:spcBef>
              <a:spcAft>
                <a:spcPts val="0"/>
              </a:spcAft>
              <a:buSzPts val="1500"/>
              <a:buChar char="■"/>
              <a:defRPr/>
            </a:lvl3pPr>
            <a:lvl4pPr lvl="3" algn="ctr" rtl="0">
              <a:lnSpc>
                <a:spcPct val="100000"/>
              </a:lnSpc>
              <a:spcBef>
                <a:spcPts val="0"/>
              </a:spcBef>
              <a:spcAft>
                <a:spcPts val="0"/>
              </a:spcAft>
              <a:buSzPts val="1500"/>
              <a:buChar char="●"/>
              <a:defRPr/>
            </a:lvl4pPr>
            <a:lvl5pPr lvl="4" algn="ctr" rtl="0">
              <a:lnSpc>
                <a:spcPct val="100000"/>
              </a:lnSpc>
              <a:spcBef>
                <a:spcPts val="0"/>
              </a:spcBef>
              <a:spcAft>
                <a:spcPts val="0"/>
              </a:spcAft>
              <a:buSzPts val="1500"/>
              <a:buChar char="○"/>
              <a:defRPr/>
            </a:lvl5pPr>
            <a:lvl6pPr lvl="5" algn="ctr" rtl="0">
              <a:lnSpc>
                <a:spcPct val="100000"/>
              </a:lnSpc>
              <a:spcBef>
                <a:spcPts val="0"/>
              </a:spcBef>
              <a:spcAft>
                <a:spcPts val="0"/>
              </a:spcAft>
              <a:buSzPts val="1500"/>
              <a:buChar char="■"/>
              <a:defRPr/>
            </a:lvl6pPr>
            <a:lvl7pPr lvl="6" algn="ctr" rtl="0">
              <a:lnSpc>
                <a:spcPct val="100000"/>
              </a:lnSpc>
              <a:spcBef>
                <a:spcPts val="0"/>
              </a:spcBef>
              <a:spcAft>
                <a:spcPts val="0"/>
              </a:spcAft>
              <a:buSzPts val="1500"/>
              <a:buChar char="●"/>
              <a:defRPr/>
            </a:lvl7pPr>
            <a:lvl8pPr lvl="7" algn="ctr" rtl="0">
              <a:lnSpc>
                <a:spcPct val="100000"/>
              </a:lnSpc>
              <a:spcBef>
                <a:spcPts val="0"/>
              </a:spcBef>
              <a:spcAft>
                <a:spcPts val="0"/>
              </a:spcAft>
              <a:buSzPts val="1500"/>
              <a:buChar char="○"/>
              <a:defRPr/>
            </a:lvl8pPr>
            <a:lvl9pPr lvl="8" algn="ctr" rtl="0">
              <a:lnSpc>
                <a:spcPct val="100000"/>
              </a:lnSpc>
              <a:spcBef>
                <a:spcPts val="0"/>
              </a:spcBef>
              <a:spcAft>
                <a:spcPts val="0"/>
              </a:spcAft>
              <a:buSzPts val="1500"/>
              <a:buChar char="■"/>
              <a:defRPr/>
            </a:lvl9pPr>
          </a:lstStyle>
          <a:p>
            <a:endParaRPr/>
          </a:p>
        </p:txBody>
      </p:sp>
      <p:sp>
        <p:nvSpPr>
          <p:cNvPr id="219" name="Google Shape;219;p25"/>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220" name="Google Shape;220;p25"/>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221" name="Google Shape;221;p25"/>
          <p:cNvGrpSpPr/>
          <p:nvPr/>
        </p:nvGrpSpPr>
        <p:grpSpPr>
          <a:xfrm>
            <a:off x="9027096" y="717875"/>
            <a:ext cx="117000" cy="2080950"/>
            <a:chOff x="0" y="717875"/>
            <a:chExt cx="117000" cy="2080950"/>
          </a:xfrm>
        </p:grpSpPr>
        <p:sp>
          <p:nvSpPr>
            <p:cNvPr id="222" name="Google Shape;222;p25"/>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2">
  <p:cSld name="CUSTOM_1_1_1_1">
    <p:bg>
      <p:bgPr>
        <a:blipFill>
          <a:blip r:embed="rId2">
            <a:alphaModFix/>
          </a:blip>
          <a:stretch>
            <a:fillRect/>
          </a:stretch>
        </a:blipFill>
        <a:effectLst/>
      </p:bgPr>
    </p:bg>
    <p:spTree>
      <p:nvGrpSpPr>
        <p:cNvPr id="1" name="Shape 225"/>
        <p:cNvGrpSpPr/>
        <p:nvPr/>
      </p:nvGrpSpPr>
      <p:grpSpPr>
        <a:xfrm>
          <a:off x="0" y="0"/>
          <a:ext cx="0" cy="0"/>
          <a:chOff x="0" y="0"/>
          <a:chExt cx="0" cy="0"/>
        </a:xfrm>
      </p:grpSpPr>
      <p:sp>
        <p:nvSpPr>
          <p:cNvPr id="226" name="Google Shape;226;p26"/>
          <p:cNvSpPr txBox="1">
            <a:spLocks noGrp="1"/>
          </p:cNvSpPr>
          <p:nvPr>
            <p:ph type="body" idx="1"/>
          </p:nvPr>
        </p:nvSpPr>
        <p:spPr>
          <a:xfrm>
            <a:off x="720000" y="1539350"/>
            <a:ext cx="4866600" cy="30657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Clr>
                <a:schemeClr val="lt1"/>
              </a:buClr>
              <a:buSzPts val="1600"/>
              <a:buChar char="●"/>
              <a:defRPr sz="1600"/>
            </a:lvl1pPr>
            <a:lvl2pPr marL="914400" lvl="1" indent="-330200" rtl="0">
              <a:lnSpc>
                <a:spcPct val="115000"/>
              </a:lnSpc>
              <a:spcBef>
                <a:spcPts val="0"/>
              </a:spcBef>
              <a:spcAft>
                <a:spcPts val="0"/>
              </a:spcAft>
              <a:buSzPts val="1600"/>
              <a:buFont typeface="Roboto Condensed Light"/>
              <a:buChar char="○"/>
              <a:defRPr sz="1600"/>
            </a:lvl2pPr>
            <a:lvl3pPr marL="1371600" lvl="2" indent="-330200" rtl="0">
              <a:lnSpc>
                <a:spcPct val="115000"/>
              </a:lnSpc>
              <a:spcBef>
                <a:spcPts val="0"/>
              </a:spcBef>
              <a:spcAft>
                <a:spcPts val="0"/>
              </a:spcAft>
              <a:buSzPts val="1600"/>
              <a:buFont typeface="Roboto Condensed Light"/>
              <a:buChar char="■"/>
              <a:defRPr sz="1600"/>
            </a:lvl3pPr>
            <a:lvl4pPr marL="1828800" lvl="3" indent="-330200" rtl="0">
              <a:lnSpc>
                <a:spcPct val="115000"/>
              </a:lnSpc>
              <a:spcBef>
                <a:spcPts val="0"/>
              </a:spcBef>
              <a:spcAft>
                <a:spcPts val="0"/>
              </a:spcAft>
              <a:buSzPts val="1600"/>
              <a:buFont typeface="Roboto Condensed Light"/>
              <a:buChar char="●"/>
              <a:defRPr sz="1600"/>
            </a:lvl4pPr>
            <a:lvl5pPr marL="2286000" lvl="4" indent="-330200" rtl="0">
              <a:lnSpc>
                <a:spcPct val="115000"/>
              </a:lnSpc>
              <a:spcBef>
                <a:spcPts val="0"/>
              </a:spcBef>
              <a:spcAft>
                <a:spcPts val="0"/>
              </a:spcAft>
              <a:buSzPts val="1600"/>
              <a:buFont typeface="Roboto Condensed Light"/>
              <a:buChar char="○"/>
              <a:defRPr sz="1600"/>
            </a:lvl5pPr>
            <a:lvl6pPr marL="2743200" lvl="5" indent="-330200" rtl="0">
              <a:lnSpc>
                <a:spcPct val="115000"/>
              </a:lnSpc>
              <a:spcBef>
                <a:spcPts val="0"/>
              </a:spcBef>
              <a:spcAft>
                <a:spcPts val="0"/>
              </a:spcAft>
              <a:buSzPts val="1600"/>
              <a:buFont typeface="Roboto Condensed Light"/>
              <a:buChar char="■"/>
              <a:defRPr sz="1600"/>
            </a:lvl6pPr>
            <a:lvl7pPr marL="3200400" lvl="6" indent="-330200" rtl="0">
              <a:lnSpc>
                <a:spcPct val="115000"/>
              </a:lnSpc>
              <a:spcBef>
                <a:spcPts val="0"/>
              </a:spcBef>
              <a:spcAft>
                <a:spcPts val="0"/>
              </a:spcAft>
              <a:buSzPts val="1600"/>
              <a:buFont typeface="Roboto Condensed Light"/>
              <a:buChar char="●"/>
              <a:defRPr sz="1600"/>
            </a:lvl7pPr>
            <a:lvl8pPr marL="3657600" lvl="7" indent="-330200" rtl="0">
              <a:lnSpc>
                <a:spcPct val="115000"/>
              </a:lnSpc>
              <a:spcBef>
                <a:spcPts val="0"/>
              </a:spcBef>
              <a:spcAft>
                <a:spcPts val="0"/>
              </a:spcAft>
              <a:buSzPts val="1600"/>
              <a:buFont typeface="Roboto Condensed Light"/>
              <a:buChar char="○"/>
              <a:defRPr sz="1600"/>
            </a:lvl8pPr>
            <a:lvl9pPr marL="4114800" lvl="8" indent="-330200" rtl="0">
              <a:lnSpc>
                <a:spcPct val="115000"/>
              </a:lnSpc>
              <a:spcBef>
                <a:spcPts val="0"/>
              </a:spcBef>
              <a:spcAft>
                <a:spcPts val="0"/>
              </a:spcAft>
              <a:buSzPts val="1600"/>
              <a:buFont typeface="Roboto Condensed Light"/>
              <a:buChar char="■"/>
              <a:defRPr sz="1600"/>
            </a:lvl9pPr>
          </a:lstStyle>
          <a:p>
            <a:endParaRPr/>
          </a:p>
        </p:txBody>
      </p:sp>
      <p:sp>
        <p:nvSpPr>
          <p:cNvPr id="227" name="Google Shape;227;p2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atin typeface="Alice"/>
                <a:ea typeface="Alice"/>
                <a:cs typeface="Alice"/>
                <a:sym typeface="Alic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28" name="Google Shape;228;p26"/>
          <p:cNvGrpSpPr/>
          <p:nvPr/>
        </p:nvGrpSpPr>
        <p:grpSpPr>
          <a:xfrm>
            <a:off x="9030796" y="717875"/>
            <a:ext cx="117000" cy="2080950"/>
            <a:chOff x="0" y="717875"/>
            <a:chExt cx="117000" cy="2080950"/>
          </a:xfrm>
        </p:grpSpPr>
        <p:sp>
          <p:nvSpPr>
            <p:cNvPr id="229" name="Google Shape;229;p26"/>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6"/>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2" name="Google Shape;232;p26"/>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3">
  <p:cSld name="CUSTOM_1_1_1_1_1">
    <p:spTree>
      <p:nvGrpSpPr>
        <p:cNvPr id="1" name="Shape 233"/>
        <p:cNvGrpSpPr/>
        <p:nvPr/>
      </p:nvGrpSpPr>
      <p:grpSpPr>
        <a:xfrm>
          <a:off x="0" y="0"/>
          <a:ext cx="0" cy="0"/>
          <a:chOff x="0" y="0"/>
          <a:chExt cx="0" cy="0"/>
        </a:xfrm>
      </p:grpSpPr>
      <p:sp>
        <p:nvSpPr>
          <p:cNvPr id="234" name="Google Shape;234;p27"/>
          <p:cNvSpPr txBox="1">
            <a:spLocks noGrp="1"/>
          </p:cNvSpPr>
          <p:nvPr>
            <p:ph type="title"/>
          </p:nvPr>
        </p:nvSpPr>
        <p:spPr>
          <a:xfrm>
            <a:off x="3520285" y="1728613"/>
            <a:ext cx="4217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5" name="Google Shape;235;p27"/>
          <p:cNvSpPr txBox="1">
            <a:spLocks noGrp="1"/>
          </p:cNvSpPr>
          <p:nvPr>
            <p:ph type="subTitle" idx="1"/>
          </p:nvPr>
        </p:nvSpPr>
        <p:spPr>
          <a:xfrm>
            <a:off x="3520285" y="2252941"/>
            <a:ext cx="4217700" cy="133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cxnSp>
        <p:nvCxnSpPr>
          <p:cNvPr id="236" name="Google Shape;236;p27"/>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237" name="Google Shape;237;p27"/>
          <p:cNvGrpSpPr/>
          <p:nvPr/>
        </p:nvGrpSpPr>
        <p:grpSpPr>
          <a:xfrm>
            <a:off x="9027096" y="717875"/>
            <a:ext cx="117000" cy="2080950"/>
            <a:chOff x="0" y="717875"/>
            <a:chExt cx="117000" cy="2080950"/>
          </a:xfrm>
        </p:grpSpPr>
        <p:sp>
          <p:nvSpPr>
            <p:cNvPr id="238" name="Google Shape;238;p27"/>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4">
  <p:cSld name="CUSTOM_1_1_1_1_1_1">
    <p:spTree>
      <p:nvGrpSpPr>
        <p:cNvPr id="1" name="Shape 241"/>
        <p:cNvGrpSpPr/>
        <p:nvPr/>
      </p:nvGrpSpPr>
      <p:grpSpPr>
        <a:xfrm>
          <a:off x="0" y="0"/>
          <a:ext cx="0" cy="0"/>
          <a:chOff x="0" y="0"/>
          <a:chExt cx="0" cy="0"/>
        </a:xfrm>
      </p:grpSpPr>
      <p:sp>
        <p:nvSpPr>
          <p:cNvPr id="242" name="Google Shape;242;p28"/>
          <p:cNvSpPr txBox="1">
            <a:spLocks noGrp="1"/>
          </p:cNvSpPr>
          <p:nvPr>
            <p:ph type="subTitle" idx="1"/>
          </p:nvPr>
        </p:nvSpPr>
        <p:spPr>
          <a:xfrm>
            <a:off x="1735875" y="1098025"/>
            <a:ext cx="5672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43" name="Google Shape;243;p28"/>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244" name="Google Shape;244;p28"/>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245" name="Google Shape;245;p28"/>
          <p:cNvGrpSpPr/>
          <p:nvPr/>
        </p:nvGrpSpPr>
        <p:grpSpPr>
          <a:xfrm>
            <a:off x="9027096" y="717875"/>
            <a:ext cx="117000" cy="2080950"/>
            <a:chOff x="0" y="717875"/>
            <a:chExt cx="117000" cy="2080950"/>
          </a:xfrm>
        </p:grpSpPr>
        <p:sp>
          <p:nvSpPr>
            <p:cNvPr id="246" name="Google Shape;246;p28"/>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5">
  <p:cSld name="CUSTOM_1_1_1_1_1_1_2">
    <p:spTree>
      <p:nvGrpSpPr>
        <p:cNvPr id="1" name="Shape 249"/>
        <p:cNvGrpSpPr/>
        <p:nvPr/>
      </p:nvGrpSpPr>
      <p:grpSpPr>
        <a:xfrm>
          <a:off x="0" y="0"/>
          <a:ext cx="0" cy="0"/>
          <a:chOff x="0" y="0"/>
          <a:chExt cx="0" cy="0"/>
        </a:xfrm>
      </p:grpSpPr>
      <p:sp>
        <p:nvSpPr>
          <p:cNvPr id="250" name="Google Shape;250;p29"/>
          <p:cNvSpPr txBox="1">
            <a:spLocks noGrp="1"/>
          </p:cNvSpPr>
          <p:nvPr>
            <p:ph type="title"/>
          </p:nvPr>
        </p:nvSpPr>
        <p:spPr>
          <a:xfrm>
            <a:off x="995916" y="1766013"/>
            <a:ext cx="4408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1" name="Google Shape;251;p29"/>
          <p:cNvSpPr txBox="1">
            <a:spLocks noGrp="1"/>
          </p:cNvSpPr>
          <p:nvPr>
            <p:ph type="subTitle" idx="1"/>
          </p:nvPr>
        </p:nvSpPr>
        <p:spPr>
          <a:xfrm>
            <a:off x="995916" y="2489396"/>
            <a:ext cx="4408200" cy="92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cxnSp>
        <p:nvCxnSpPr>
          <p:cNvPr id="252" name="Google Shape;252;p29"/>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253" name="Google Shape;253;p29"/>
          <p:cNvGrpSpPr/>
          <p:nvPr/>
        </p:nvGrpSpPr>
        <p:grpSpPr>
          <a:xfrm>
            <a:off x="0" y="717875"/>
            <a:ext cx="117000" cy="2080950"/>
            <a:chOff x="0" y="717875"/>
            <a:chExt cx="117000" cy="2080950"/>
          </a:xfrm>
        </p:grpSpPr>
        <p:sp>
          <p:nvSpPr>
            <p:cNvPr id="254" name="Google Shape;254;p29"/>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7">
  <p:cSld name="SECTION_TITLE_AND_DESCRIPTION_1">
    <p:spTree>
      <p:nvGrpSpPr>
        <p:cNvPr id="1" name="Shape 257"/>
        <p:cNvGrpSpPr/>
        <p:nvPr/>
      </p:nvGrpSpPr>
      <p:grpSpPr>
        <a:xfrm>
          <a:off x="0" y="0"/>
          <a:ext cx="0" cy="0"/>
          <a:chOff x="0" y="0"/>
          <a:chExt cx="0" cy="0"/>
        </a:xfrm>
      </p:grpSpPr>
      <p:sp>
        <p:nvSpPr>
          <p:cNvPr id="258" name="Google Shape;258;p30"/>
          <p:cNvSpPr txBox="1">
            <a:spLocks noGrp="1"/>
          </p:cNvSpPr>
          <p:nvPr>
            <p:ph type="title"/>
          </p:nvPr>
        </p:nvSpPr>
        <p:spPr>
          <a:xfrm>
            <a:off x="4425000" y="1366199"/>
            <a:ext cx="3999000" cy="674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9" name="Google Shape;259;p30"/>
          <p:cNvSpPr txBox="1">
            <a:spLocks noGrp="1"/>
          </p:cNvSpPr>
          <p:nvPr>
            <p:ph type="subTitle" idx="1"/>
          </p:nvPr>
        </p:nvSpPr>
        <p:spPr>
          <a:xfrm>
            <a:off x="4425000" y="2186199"/>
            <a:ext cx="3999000" cy="160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cxnSp>
        <p:nvCxnSpPr>
          <p:cNvPr id="260" name="Google Shape;260;p30"/>
          <p:cNvCxnSpPr/>
          <p:nvPr/>
        </p:nvCxnSpPr>
        <p:spPr>
          <a:xfrm>
            <a:off x="4051976" y="532950"/>
            <a:ext cx="0" cy="4077600"/>
          </a:xfrm>
          <a:prstGeom prst="straightConnector1">
            <a:avLst/>
          </a:prstGeom>
          <a:noFill/>
          <a:ln w="9525" cap="flat" cmpd="sng">
            <a:solidFill>
              <a:schemeClr val="lt1"/>
            </a:solidFill>
            <a:prstDash val="solid"/>
            <a:round/>
            <a:headEnd type="none" w="med" len="med"/>
            <a:tailEnd type="none" w="med" len="med"/>
          </a:ln>
        </p:spPr>
      </p:cxnSp>
      <p:grpSp>
        <p:nvGrpSpPr>
          <p:cNvPr id="261" name="Google Shape;261;p30"/>
          <p:cNvGrpSpPr/>
          <p:nvPr/>
        </p:nvGrpSpPr>
        <p:grpSpPr>
          <a:xfrm>
            <a:off x="9027096" y="717875"/>
            <a:ext cx="117000" cy="2080950"/>
            <a:chOff x="0" y="717875"/>
            <a:chExt cx="117000" cy="2080950"/>
          </a:xfrm>
        </p:grpSpPr>
        <p:sp>
          <p:nvSpPr>
            <p:cNvPr id="262" name="Google Shape;262;p30"/>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0"/>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0"/>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atin typeface="Alice"/>
                <a:ea typeface="Alice"/>
                <a:cs typeface="Alice"/>
                <a:sym typeface="Alic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 name="Google Shape;28;p4"/>
          <p:cNvSpPr txBox="1">
            <a:spLocks noGrp="1"/>
          </p:cNvSpPr>
          <p:nvPr>
            <p:ph type="body" idx="1"/>
          </p:nvPr>
        </p:nvSpPr>
        <p:spPr>
          <a:xfrm>
            <a:off x="539400" y="1189425"/>
            <a:ext cx="8065200" cy="34155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SzPts val="1500"/>
              <a:buChar char="●"/>
              <a:defRPr sz="1200"/>
            </a:lvl1pPr>
            <a:lvl2pPr marL="914400" lvl="1" indent="-323850" rtl="0">
              <a:lnSpc>
                <a:spcPct val="115000"/>
              </a:lnSpc>
              <a:spcBef>
                <a:spcPts val="0"/>
              </a:spcBef>
              <a:spcAft>
                <a:spcPts val="0"/>
              </a:spcAft>
              <a:buClr>
                <a:srgbClr val="434343"/>
              </a:buClr>
              <a:buSzPts val="1500"/>
              <a:buChar char="○"/>
              <a:defRPr/>
            </a:lvl2pPr>
            <a:lvl3pPr marL="1371600" lvl="2" indent="-323850" rtl="0">
              <a:lnSpc>
                <a:spcPct val="115000"/>
              </a:lnSpc>
              <a:spcBef>
                <a:spcPts val="0"/>
              </a:spcBef>
              <a:spcAft>
                <a:spcPts val="0"/>
              </a:spcAft>
              <a:buClr>
                <a:srgbClr val="434343"/>
              </a:buClr>
              <a:buSzPts val="1500"/>
              <a:buChar char="■"/>
              <a:defRPr/>
            </a:lvl3pPr>
            <a:lvl4pPr marL="1828800" lvl="3" indent="-323850" rtl="0">
              <a:lnSpc>
                <a:spcPct val="115000"/>
              </a:lnSpc>
              <a:spcBef>
                <a:spcPts val="0"/>
              </a:spcBef>
              <a:spcAft>
                <a:spcPts val="0"/>
              </a:spcAft>
              <a:buClr>
                <a:srgbClr val="434343"/>
              </a:buClr>
              <a:buSzPts val="1500"/>
              <a:buChar char="●"/>
              <a:defRPr/>
            </a:lvl4pPr>
            <a:lvl5pPr marL="2286000" lvl="4" indent="-323850" rtl="0">
              <a:lnSpc>
                <a:spcPct val="115000"/>
              </a:lnSpc>
              <a:spcBef>
                <a:spcPts val="0"/>
              </a:spcBef>
              <a:spcAft>
                <a:spcPts val="0"/>
              </a:spcAft>
              <a:buClr>
                <a:srgbClr val="434343"/>
              </a:buClr>
              <a:buSzPts val="1500"/>
              <a:buChar char="○"/>
              <a:defRPr/>
            </a:lvl5pPr>
            <a:lvl6pPr marL="2743200" lvl="5" indent="-323850" rtl="0">
              <a:lnSpc>
                <a:spcPct val="115000"/>
              </a:lnSpc>
              <a:spcBef>
                <a:spcPts val="0"/>
              </a:spcBef>
              <a:spcAft>
                <a:spcPts val="0"/>
              </a:spcAft>
              <a:buClr>
                <a:srgbClr val="434343"/>
              </a:buClr>
              <a:buSzPts val="1500"/>
              <a:buChar char="■"/>
              <a:defRPr/>
            </a:lvl6pPr>
            <a:lvl7pPr marL="3200400" lvl="6" indent="-323850" rtl="0">
              <a:lnSpc>
                <a:spcPct val="115000"/>
              </a:lnSpc>
              <a:spcBef>
                <a:spcPts val="0"/>
              </a:spcBef>
              <a:spcAft>
                <a:spcPts val="0"/>
              </a:spcAft>
              <a:buClr>
                <a:srgbClr val="434343"/>
              </a:buClr>
              <a:buSzPts val="1500"/>
              <a:buChar char="●"/>
              <a:defRPr/>
            </a:lvl7pPr>
            <a:lvl8pPr marL="3657600" lvl="7" indent="-323850" rtl="0">
              <a:lnSpc>
                <a:spcPct val="115000"/>
              </a:lnSpc>
              <a:spcBef>
                <a:spcPts val="0"/>
              </a:spcBef>
              <a:spcAft>
                <a:spcPts val="0"/>
              </a:spcAft>
              <a:buClr>
                <a:srgbClr val="434343"/>
              </a:buClr>
              <a:buSzPts val="1500"/>
              <a:buChar char="○"/>
              <a:defRPr/>
            </a:lvl8pPr>
            <a:lvl9pPr marL="4114800" lvl="8" indent="-323850" rtl="0">
              <a:lnSpc>
                <a:spcPct val="115000"/>
              </a:lnSpc>
              <a:spcBef>
                <a:spcPts val="0"/>
              </a:spcBef>
              <a:spcAft>
                <a:spcPts val="0"/>
              </a:spcAft>
              <a:buClr>
                <a:srgbClr val="434343"/>
              </a:buClr>
              <a:buSzPts val="1500"/>
              <a:buChar char="■"/>
              <a:defRPr/>
            </a:lvl9pPr>
          </a:lstStyle>
          <a:p>
            <a:endParaRPr/>
          </a:p>
        </p:txBody>
      </p:sp>
      <p:grpSp>
        <p:nvGrpSpPr>
          <p:cNvPr id="29" name="Google Shape;29;p4"/>
          <p:cNvGrpSpPr/>
          <p:nvPr/>
        </p:nvGrpSpPr>
        <p:grpSpPr>
          <a:xfrm>
            <a:off x="9030796" y="717875"/>
            <a:ext cx="117000" cy="2080950"/>
            <a:chOff x="0" y="717875"/>
            <a:chExt cx="117000" cy="2080950"/>
          </a:xfrm>
        </p:grpSpPr>
        <p:sp>
          <p:nvSpPr>
            <p:cNvPr id="30" name="Google Shape;30;p4"/>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 name="Google Shape;33;p4"/>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65"/>
        <p:cNvGrpSpPr/>
        <p:nvPr/>
      </p:nvGrpSpPr>
      <p:grpSpPr>
        <a:xfrm>
          <a:off x="0" y="0"/>
          <a:ext cx="0" cy="0"/>
          <a:chOff x="0" y="0"/>
          <a:chExt cx="0" cy="0"/>
        </a:xfrm>
      </p:grpSpPr>
      <p:sp>
        <p:nvSpPr>
          <p:cNvPr id="266" name="Google Shape;266;p31"/>
          <p:cNvSpPr txBox="1">
            <a:spLocks noGrp="1"/>
          </p:cNvSpPr>
          <p:nvPr>
            <p:ph type="subTitle" idx="1"/>
          </p:nvPr>
        </p:nvSpPr>
        <p:spPr>
          <a:xfrm>
            <a:off x="2535803" y="1628650"/>
            <a:ext cx="2010900" cy="49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500" b="1">
                <a:solidFill>
                  <a:schemeClr val="dk1"/>
                </a:solidFill>
                <a:latin typeface="Alice"/>
                <a:ea typeface="Alice"/>
                <a:cs typeface="Alice"/>
                <a:sym typeface="Alic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7" name="Google Shape;267;p31"/>
          <p:cNvSpPr txBox="1">
            <a:spLocks noGrp="1"/>
          </p:cNvSpPr>
          <p:nvPr>
            <p:ph type="subTitle" idx="2"/>
          </p:nvPr>
        </p:nvSpPr>
        <p:spPr>
          <a:xfrm>
            <a:off x="4586190" y="3021525"/>
            <a:ext cx="2010900" cy="495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Bebas Neue"/>
              <a:buNone/>
              <a:defRPr sz="2500" b="1">
                <a:solidFill>
                  <a:schemeClr val="lt2"/>
                </a:solidFill>
                <a:latin typeface="Alice"/>
                <a:ea typeface="Alice"/>
                <a:cs typeface="Alice"/>
                <a:sym typeface="Alic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8" name="Google Shape;268;p31"/>
          <p:cNvSpPr txBox="1">
            <a:spLocks noGrp="1"/>
          </p:cNvSpPr>
          <p:nvPr>
            <p:ph type="subTitle" idx="3"/>
          </p:nvPr>
        </p:nvSpPr>
        <p:spPr>
          <a:xfrm>
            <a:off x="2535803" y="2006328"/>
            <a:ext cx="2010900" cy="120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69" name="Google Shape;269;p31"/>
          <p:cNvSpPr txBox="1">
            <a:spLocks noGrp="1"/>
          </p:cNvSpPr>
          <p:nvPr>
            <p:ph type="subTitle" idx="4"/>
          </p:nvPr>
        </p:nvSpPr>
        <p:spPr>
          <a:xfrm>
            <a:off x="4586190" y="3406605"/>
            <a:ext cx="2010900" cy="1111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70" name="Google Shape;270;p31"/>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271" name="Google Shape;271;p31"/>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
        <p:nvSpPr>
          <p:cNvPr id="272" name="Google Shape;272;p31"/>
          <p:cNvSpPr txBox="1">
            <a:spLocks noGrp="1"/>
          </p:cNvSpPr>
          <p:nvPr>
            <p:ph type="title" idx="5" hasCustomPrompt="1"/>
          </p:nvPr>
        </p:nvSpPr>
        <p:spPr>
          <a:xfrm>
            <a:off x="2535800" y="1142525"/>
            <a:ext cx="648000" cy="4746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73" name="Google Shape;273;p31"/>
          <p:cNvSpPr txBox="1">
            <a:spLocks noGrp="1"/>
          </p:cNvSpPr>
          <p:nvPr>
            <p:ph type="title" idx="6" hasCustomPrompt="1"/>
          </p:nvPr>
        </p:nvSpPr>
        <p:spPr>
          <a:xfrm>
            <a:off x="5949100" y="2537938"/>
            <a:ext cx="648000" cy="474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3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2">
    <p:spTree>
      <p:nvGrpSpPr>
        <p:cNvPr id="1" name="Shape 274"/>
        <p:cNvGrpSpPr/>
        <p:nvPr/>
      </p:nvGrpSpPr>
      <p:grpSpPr>
        <a:xfrm>
          <a:off x="0" y="0"/>
          <a:ext cx="0" cy="0"/>
          <a:chOff x="0" y="0"/>
          <a:chExt cx="0" cy="0"/>
        </a:xfrm>
      </p:grpSpPr>
      <p:sp>
        <p:nvSpPr>
          <p:cNvPr id="275" name="Google Shape;275;p32"/>
          <p:cNvSpPr txBox="1">
            <a:spLocks noGrp="1"/>
          </p:cNvSpPr>
          <p:nvPr>
            <p:ph type="subTitle" idx="1"/>
          </p:nvPr>
        </p:nvSpPr>
        <p:spPr>
          <a:xfrm>
            <a:off x="3252557" y="1488139"/>
            <a:ext cx="3054300" cy="453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500" b="1">
                <a:latin typeface="Alice"/>
                <a:ea typeface="Alice"/>
                <a:cs typeface="Alice"/>
                <a:sym typeface="Alic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6" name="Google Shape;276;p32"/>
          <p:cNvSpPr txBox="1">
            <a:spLocks noGrp="1"/>
          </p:cNvSpPr>
          <p:nvPr>
            <p:ph type="subTitle" idx="2"/>
          </p:nvPr>
        </p:nvSpPr>
        <p:spPr>
          <a:xfrm>
            <a:off x="3252557" y="3205988"/>
            <a:ext cx="3054300" cy="453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500" b="1">
                <a:latin typeface="Alice"/>
                <a:ea typeface="Alice"/>
                <a:cs typeface="Alice"/>
                <a:sym typeface="Alic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7" name="Google Shape;277;p32"/>
          <p:cNvSpPr txBox="1">
            <a:spLocks noGrp="1"/>
          </p:cNvSpPr>
          <p:nvPr>
            <p:ph type="subTitle" idx="3"/>
          </p:nvPr>
        </p:nvSpPr>
        <p:spPr>
          <a:xfrm>
            <a:off x="3252552" y="1942013"/>
            <a:ext cx="4199100" cy="87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78" name="Google Shape;278;p32"/>
          <p:cNvSpPr txBox="1">
            <a:spLocks noGrp="1"/>
          </p:cNvSpPr>
          <p:nvPr>
            <p:ph type="subTitle" idx="4"/>
          </p:nvPr>
        </p:nvSpPr>
        <p:spPr>
          <a:xfrm>
            <a:off x="3252552" y="3658812"/>
            <a:ext cx="4199100" cy="87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79" name="Google Shape;279;p32"/>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280" name="Google Shape;280;p32"/>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281" name="Google Shape;281;p32"/>
          <p:cNvGrpSpPr/>
          <p:nvPr/>
        </p:nvGrpSpPr>
        <p:grpSpPr>
          <a:xfrm>
            <a:off x="0" y="717875"/>
            <a:ext cx="117000" cy="2080950"/>
            <a:chOff x="0" y="717875"/>
            <a:chExt cx="117000" cy="2080950"/>
          </a:xfrm>
        </p:grpSpPr>
        <p:sp>
          <p:nvSpPr>
            <p:cNvPr id="282" name="Google Shape;282;p32"/>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2"/>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2"/>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6">
  <p:cSld name="CUSTOM_1_1_1_1_1_1_1">
    <p:spTree>
      <p:nvGrpSpPr>
        <p:cNvPr id="1" name="Shape 285"/>
        <p:cNvGrpSpPr/>
        <p:nvPr/>
      </p:nvGrpSpPr>
      <p:grpSpPr>
        <a:xfrm>
          <a:off x="0" y="0"/>
          <a:ext cx="0" cy="0"/>
          <a:chOff x="0" y="0"/>
          <a:chExt cx="0" cy="0"/>
        </a:xfrm>
      </p:grpSpPr>
      <p:sp>
        <p:nvSpPr>
          <p:cNvPr id="286" name="Google Shape;286;p33"/>
          <p:cNvSpPr txBox="1">
            <a:spLocks noGrp="1"/>
          </p:cNvSpPr>
          <p:nvPr>
            <p:ph type="subTitle" idx="1"/>
          </p:nvPr>
        </p:nvSpPr>
        <p:spPr>
          <a:xfrm>
            <a:off x="530700" y="1132300"/>
            <a:ext cx="4018500" cy="34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500"/>
              <a:buChar char="●"/>
              <a:defRPr sz="1300"/>
            </a:lvl1pPr>
            <a:lvl2pPr lvl="1" algn="ctr" rtl="0">
              <a:lnSpc>
                <a:spcPct val="100000"/>
              </a:lnSpc>
              <a:spcBef>
                <a:spcPts val="1000"/>
              </a:spcBef>
              <a:spcAft>
                <a:spcPts val="0"/>
              </a:spcAft>
              <a:buSzPts val="1500"/>
              <a:buChar char="○"/>
              <a:defRPr/>
            </a:lvl2pPr>
            <a:lvl3pPr lvl="2" algn="ctr" rtl="0">
              <a:lnSpc>
                <a:spcPct val="100000"/>
              </a:lnSpc>
              <a:spcBef>
                <a:spcPts val="0"/>
              </a:spcBef>
              <a:spcAft>
                <a:spcPts val="0"/>
              </a:spcAft>
              <a:buSzPts val="1500"/>
              <a:buChar char="■"/>
              <a:defRPr/>
            </a:lvl3pPr>
            <a:lvl4pPr lvl="3" algn="ctr" rtl="0">
              <a:lnSpc>
                <a:spcPct val="100000"/>
              </a:lnSpc>
              <a:spcBef>
                <a:spcPts val="0"/>
              </a:spcBef>
              <a:spcAft>
                <a:spcPts val="0"/>
              </a:spcAft>
              <a:buSzPts val="1500"/>
              <a:buChar char="●"/>
              <a:defRPr/>
            </a:lvl4pPr>
            <a:lvl5pPr lvl="4" algn="ctr" rtl="0">
              <a:lnSpc>
                <a:spcPct val="100000"/>
              </a:lnSpc>
              <a:spcBef>
                <a:spcPts val="0"/>
              </a:spcBef>
              <a:spcAft>
                <a:spcPts val="0"/>
              </a:spcAft>
              <a:buSzPts val="1500"/>
              <a:buChar char="○"/>
              <a:defRPr/>
            </a:lvl5pPr>
            <a:lvl6pPr lvl="5" algn="ctr" rtl="0">
              <a:lnSpc>
                <a:spcPct val="100000"/>
              </a:lnSpc>
              <a:spcBef>
                <a:spcPts val="0"/>
              </a:spcBef>
              <a:spcAft>
                <a:spcPts val="0"/>
              </a:spcAft>
              <a:buSzPts val="1500"/>
              <a:buChar char="■"/>
              <a:defRPr/>
            </a:lvl6pPr>
            <a:lvl7pPr lvl="6" algn="ctr" rtl="0">
              <a:lnSpc>
                <a:spcPct val="100000"/>
              </a:lnSpc>
              <a:spcBef>
                <a:spcPts val="0"/>
              </a:spcBef>
              <a:spcAft>
                <a:spcPts val="0"/>
              </a:spcAft>
              <a:buSzPts val="1500"/>
              <a:buChar char="●"/>
              <a:defRPr/>
            </a:lvl7pPr>
            <a:lvl8pPr lvl="7" algn="ctr" rtl="0">
              <a:lnSpc>
                <a:spcPct val="100000"/>
              </a:lnSpc>
              <a:spcBef>
                <a:spcPts val="0"/>
              </a:spcBef>
              <a:spcAft>
                <a:spcPts val="0"/>
              </a:spcAft>
              <a:buSzPts val="1500"/>
              <a:buChar char="○"/>
              <a:defRPr/>
            </a:lvl8pPr>
            <a:lvl9pPr lvl="8" algn="ctr" rtl="0">
              <a:lnSpc>
                <a:spcPct val="100000"/>
              </a:lnSpc>
              <a:spcBef>
                <a:spcPts val="0"/>
              </a:spcBef>
              <a:spcAft>
                <a:spcPts val="0"/>
              </a:spcAft>
              <a:buSzPts val="1500"/>
              <a:buChar char="■"/>
              <a:defRPr/>
            </a:lvl9pPr>
          </a:lstStyle>
          <a:p>
            <a:endParaRPr/>
          </a:p>
        </p:txBody>
      </p:sp>
      <p:sp>
        <p:nvSpPr>
          <p:cNvPr id="287" name="Google Shape;287;p33"/>
          <p:cNvSpPr txBox="1">
            <a:spLocks noGrp="1"/>
          </p:cNvSpPr>
          <p:nvPr>
            <p:ph type="subTitle" idx="2"/>
          </p:nvPr>
        </p:nvSpPr>
        <p:spPr>
          <a:xfrm>
            <a:off x="4879800" y="1132300"/>
            <a:ext cx="3733500" cy="34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Char char="●"/>
              <a:defRPr sz="1300"/>
            </a:lvl1pPr>
            <a:lvl2pPr lvl="1" algn="ctr" rtl="0">
              <a:lnSpc>
                <a:spcPct val="100000"/>
              </a:lnSpc>
              <a:spcBef>
                <a:spcPts val="0"/>
              </a:spcBef>
              <a:spcAft>
                <a:spcPts val="0"/>
              </a:spcAft>
              <a:buSzPts val="1500"/>
              <a:buChar char="○"/>
              <a:defRPr/>
            </a:lvl2pPr>
            <a:lvl3pPr lvl="2" algn="ctr" rtl="0">
              <a:lnSpc>
                <a:spcPct val="100000"/>
              </a:lnSpc>
              <a:spcBef>
                <a:spcPts val="0"/>
              </a:spcBef>
              <a:spcAft>
                <a:spcPts val="0"/>
              </a:spcAft>
              <a:buSzPts val="1500"/>
              <a:buChar char="■"/>
              <a:defRPr/>
            </a:lvl3pPr>
            <a:lvl4pPr lvl="3" algn="ctr" rtl="0">
              <a:lnSpc>
                <a:spcPct val="100000"/>
              </a:lnSpc>
              <a:spcBef>
                <a:spcPts val="0"/>
              </a:spcBef>
              <a:spcAft>
                <a:spcPts val="0"/>
              </a:spcAft>
              <a:buSzPts val="1500"/>
              <a:buChar char="●"/>
              <a:defRPr/>
            </a:lvl4pPr>
            <a:lvl5pPr lvl="4" algn="ctr" rtl="0">
              <a:lnSpc>
                <a:spcPct val="100000"/>
              </a:lnSpc>
              <a:spcBef>
                <a:spcPts val="0"/>
              </a:spcBef>
              <a:spcAft>
                <a:spcPts val="0"/>
              </a:spcAft>
              <a:buSzPts val="1500"/>
              <a:buChar char="○"/>
              <a:defRPr/>
            </a:lvl5pPr>
            <a:lvl6pPr lvl="5" algn="ctr" rtl="0">
              <a:lnSpc>
                <a:spcPct val="100000"/>
              </a:lnSpc>
              <a:spcBef>
                <a:spcPts val="0"/>
              </a:spcBef>
              <a:spcAft>
                <a:spcPts val="0"/>
              </a:spcAft>
              <a:buSzPts val="1500"/>
              <a:buChar char="■"/>
              <a:defRPr/>
            </a:lvl6pPr>
            <a:lvl7pPr lvl="6" algn="ctr" rtl="0">
              <a:lnSpc>
                <a:spcPct val="100000"/>
              </a:lnSpc>
              <a:spcBef>
                <a:spcPts val="0"/>
              </a:spcBef>
              <a:spcAft>
                <a:spcPts val="0"/>
              </a:spcAft>
              <a:buSzPts val="1500"/>
              <a:buChar char="●"/>
              <a:defRPr/>
            </a:lvl7pPr>
            <a:lvl8pPr lvl="7" algn="ctr" rtl="0">
              <a:lnSpc>
                <a:spcPct val="100000"/>
              </a:lnSpc>
              <a:spcBef>
                <a:spcPts val="0"/>
              </a:spcBef>
              <a:spcAft>
                <a:spcPts val="0"/>
              </a:spcAft>
              <a:buSzPts val="1500"/>
              <a:buChar char="○"/>
              <a:defRPr/>
            </a:lvl8pPr>
            <a:lvl9pPr lvl="8" algn="ctr" rtl="0">
              <a:lnSpc>
                <a:spcPct val="100000"/>
              </a:lnSpc>
              <a:spcBef>
                <a:spcPts val="0"/>
              </a:spcBef>
              <a:spcAft>
                <a:spcPts val="0"/>
              </a:spcAft>
              <a:buSzPts val="1500"/>
              <a:buChar char="■"/>
              <a:defRPr/>
            </a:lvl9pPr>
          </a:lstStyle>
          <a:p>
            <a:endParaRPr/>
          </a:p>
        </p:txBody>
      </p:sp>
      <p:sp>
        <p:nvSpPr>
          <p:cNvPr id="288" name="Google Shape;288;p33"/>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289" name="Google Shape;289;p33"/>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290" name="Google Shape;290;p33"/>
          <p:cNvGrpSpPr/>
          <p:nvPr/>
        </p:nvGrpSpPr>
        <p:grpSpPr>
          <a:xfrm>
            <a:off x="0" y="717875"/>
            <a:ext cx="117000" cy="2080950"/>
            <a:chOff x="0" y="717875"/>
            <a:chExt cx="117000" cy="2080950"/>
          </a:xfrm>
        </p:grpSpPr>
        <p:sp>
          <p:nvSpPr>
            <p:cNvPr id="291" name="Google Shape;291;p33"/>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94"/>
        <p:cNvGrpSpPr/>
        <p:nvPr/>
      </p:nvGrpSpPr>
      <p:grpSpPr>
        <a:xfrm>
          <a:off x="0" y="0"/>
          <a:ext cx="0" cy="0"/>
          <a:chOff x="0" y="0"/>
          <a:chExt cx="0" cy="0"/>
        </a:xfrm>
      </p:grpSpPr>
      <p:sp>
        <p:nvSpPr>
          <p:cNvPr id="295" name="Google Shape;295;p34"/>
          <p:cNvSpPr txBox="1">
            <a:spLocks noGrp="1"/>
          </p:cNvSpPr>
          <p:nvPr>
            <p:ph type="title"/>
          </p:nvPr>
        </p:nvSpPr>
        <p:spPr>
          <a:xfrm>
            <a:off x="1834500" y="3100374"/>
            <a:ext cx="5475000" cy="102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6" name="Google Shape;296;p34"/>
          <p:cNvSpPr txBox="1">
            <a:spLocks noGrp="1"/>
          </p:cNvSpPr>
          <p:nvPr>
            <p:ph type="title" idx="2" hasCustomPrompt="1"/>
          </p:nvPr>
        </p:nvSpPr>
        <p:spPr>
          <a:xfrm>
            <a:off x="3718350" y="1945567"/>
            <a:ext cx="1707300" cy="121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7" name="Google Shape;297;p34"/>
          <p:cNvSpPr txBox="1">
            <a:spLocks noGrp="1"/>
          </p:cNvSpPr>
          <p:nvPr>
            <p:ph type="subTitle" idx="1"/>
          </p:nvPr>
        </p:nvSpPr>
        <p:spPr>
          <a:xfrm>
            <a:off x="1834500" y="4139121"/>
            <a:ext cx="5475000" cy="45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8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grpSp>
        <p:nvGrpSpPr>
          <p:cNvPr id="298" name="Google Shape;298;p34"/>
          <p:cNvGrpSpPr/>
          <p:nvPr/>
        </p:nvGrpSpPr>
        <p:grpSpPr>
          <a:xfrm>
            <a:off x="9027096" y="717875"/>
            <a:ext cx="117000" cy="2080950"/>
            <a:chOff x="0" y="717875"/>
            <a:chExt cx="117000" cy="2080950"/>
          </a:xfrm>
        </p:grpSpPr>
        <p:sp>
          <p:nvSpPr>
            <p:cNvPr id="299" name="Google Shape;299;p34"/>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4"/>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4"/>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302"/>
        <p:cNvGrpSpPr/>
        <p:nvPr/>
      </p:nvGrpSpPr>
      <p:grpSpPr>
        <a:xfrm>
          <a:off x="0" y="0"/>
          <a:ext cx="0" cy="0"/>
          <a:chOff x="0" y="0"/>
          <a:chExt cx="0" cy="0"/>
        </a:xfrm>
      </p:grpSpPr>
      <p:sp>
        <p:nvSpPr>
          <p:cNvPr id="303" name="Google Shape;303;p35"/>
          <p:cNvSpPr txBox="1">
            <a:spLocks noGrp="1"/>
          </p:cNvSpPr>
          <p:nvPr>
            <p:ph type="title"/>
          </p:nvPr>
        </p:nvSpPr>
        <p:spPr>
          <a:xfrm>
            <a:off x="3846649" y="2004763"/>
            <a:ext cx="4778100" cy="171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4" name="Google Shape;304;p35"/>
          <p:cNvSpPr txBox="1">
            <a:spLocks noGrp="1"/>
          </p:cNvSpPr>
          <p:nvPr>
            <p:ph type="title" idx="2" hasCustomPrompt="1"/>
          </p:nvPr>
        </p:nvSpPr>
        <p:spPr>
          <a:xfrm>
            <a:off x="6917349" y="586077"/>
            <a:ext cx="1707300" cy="1518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5" name="Google Shape;305;p35"/>
          <p:cNvSpPr txBox="1">
            <a:spLocks noGrp="1"/>
          </p:cNvSpPr>
          <p:nvPr>
            <p:ph type="subTitle" idx="1"/>
          </p:nvPr>
        </p:nvSpPr>
        <p:spPr>
          <a:xfrm>
            <a:off x="5274525" y="3861423"/>
            <a:ext cx="3350400" cy="69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8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grpSp>
        <p:nvGrpSpPr>
          <p:cNvPr id="306" name="Google Shape;306;p35"/>
          <p:cNvGrpSpPr/>
          <p:nvPr/>
        </p:nvGrpSpPr>
        <p:grpSpPr>
          <a:xfrm>
            <a:off x="0" y="717875"/>
            <a:ext cx="117000" cy="2080950"/>
            <a:chOff x="0" y="717875"/>
            <a:chExt cx="117000" cy="2080950"/>
          </a:xfrm>
        </p:grpSpPr>
        <p:sp>
          <p:nvSpPr>
            <p:cNvPr id="307" name="Google Shape;307;p35"/>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5"/>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5"/>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10" name="Google Shape;310;p35"/>
          <p:cNvCxnSpPr/>
          <p:nvPr/>
        </p:nvCxnSpPr>
        <p:spPr>
          <a:xfrm>
            <a:off x="4390729" y="532950"/>
            <a:ext cx="0" cy="40776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3">
  <p:cSld name="SECTION_HEADER_2">
    <p:spTree>
      <p:nvGrpSpPr>
        <p:cNvPr id="1" name="Shape 311"/>
        <p:cNvGrpSpPr/>
        <p:nvPr/>
      </p:nvGrpSpPr>
      <p:grpSpPr>
        <a:xfrm>
          <a:off x="0" y="0"/>
          <a:ext cx="0" cy="0"/>
          <a:chOff x="0" y="0"/>
          <a:chExt cx="0" cy="0"/>
        </a:xfrm>
      </p:grpSpPr>
      <p:sp>
        <p:nvSpPr>
          <p:cNvPr id="312" name="Google Shape;312;p36"/>
          <p:cNvSpPr txBox="1">
            <a:spLocks noGrp="1"/>
          </p:cNvSpPr>
          <p:nvPr>
            <p:ph type="title"/>
          </p:nvPr>
        </p:nvSpPr>
        <p:spPr>
          <a:xfrm>
            <a:off x="3253999" y="800075"/>
            <a:ext cx="4507500" cy="1054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600"/>
              <a:buNone/>
              <a:defRPr sz="60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313" name="Google Shape;313;p36"/>
          <p:cNvSpPr txBox="1">
            <a:spLocks noGrp="1"/>
          </p:cNvSpPr>
          <p:nvPr>
            <p:ph type="title" idx="2" hasCustomPrompt="1"/>
          </p:nvPr>
        </p:nvSpPr>
        <p:spPr>
          <a:xfrm>
            <a:off x="1153013" y="920683"/>
            <a:ext cx="1579800" cy="1248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9000">
                <a:solidFill>
                  <a:schemeClr val="dk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14" name="Google Shape;314;p36"/>
          <p:cNvSpPr txBox="1">
            <a:spLocks noGrp="1"/>
          </p:cNvSpPr>
          <p:nvPr>
            <p:ph type="subTitle" idx="1"/>
          </p:nvPr>
        </p:nvSpPr>
        <p:spPr>
          <a:xfrm>
            <a:off x="3253988" y="1925975"/>
            <a:ext cx="4019400" cy="6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500"/>
              <a:buNone/>
              <a:defRPr sz="1800">
                <a:solidFill>
                  <a:schemeClr val="lt1"/>
                </a:solidFill>
              </a:defRPr>
            </a:lvl1pPr>
            <a:lvl2pPr lvl="1" algn="ctr" rtl="0">
              <a:lnSpc>
                <a:spcPct val="100000"/>
              </a:lnSpc>
              <a:spcBef>
                <a:spcPts val="0"/>
              </a:spcBef>
              <a:spcAft>
                <a:spcPts val="0"/>
              </a:spcAft>
              <a:buClr>
                <a:schemeClr val="lt1"/>
              </a:buClr>
              <a:buSzPts val="1500"/>
              <a:buNone/>
              <a:defRPr>
                <a:solidFill>
                  <a:schemeClr val="lt1"/>
                </a:solidFill>
              </a:defRPr>
            </a:lvl2pPr>
            <a:lvl3pPr lvl="2" algn="ctr" rtl="0">
              <a:lnSpc>
                <a:spcPct val="100000"/>
              </a:lnSpc>
              <a:spcBef>
                <a:spcPts val="0"/>
              </a:spcBef>
              <a:spcAft>
                <a:spcPts val="0"/>
              </a:spcAft>
              <a:buClr>
                <a:schemeClr val="lt1"/>
              </a:buClr>
              <a:buSzPts val="1500"/>
              <a:buNone/>
              <a:defRPr>
                <a:solidFill>
                  <a:schemeClr val="lt1"/>
                </a:solidFill>
              </a:defRPr>
            </a:lvl3pPr>
            <a:lvl4pPr lvl="3" algn="ctr" rtl="0">
              <a:lnSpc>
                <a:spcPct val="100000"/>
              </a:lnSpc>
              <a:spcBef>
                <a:spcPts val="0"/>
              </a:spcBef>
              <a:spcAft>
                <a:spcPts val="0"/>
              </a:spcAft>
              <a:buClr>
                <a:schemeClr val="lt1"/>
              </a:buClr>
              <a:buSzPts val="1500"/>
              <a:buNone/>
              <a:defRPr>
                <a:solidFill>
                  <a:schemeClr val="lt1"/>
                </a:solidFill>
              </a:defRPr>
            </a:lvl4pPr>
            <a:lvl5pPr lvl="4" algn="ctr" rtl="0">
              <a:lnSpc>
                <a:spcPct val="100000"/>
              </a:lnSpc>
              <a:spcBef>
                <a:spcPts val="0"/>
              </a:spcBef>
              <a:spcAft>
                <a:spcPts val="0"/>
              </a:spcAft>
              <a:buClr>
                <a:schemeClr val="lt1"/>
              </a:buClr>
              <a:buSzPts val="1500"/>
              <a:buNone/>
              <a:defRPr>
                <a:solidFill>
                  <a:schemeClr val="lt1"/>
                </a:solidFill>
              </a:defRPr>
            </a:lvl5pPr>
            <a:lvl6pPr lvl="5" algn="ctr" rtl="0">
              <a:lnSpc>
                <a:spcPct val="100000"/>
              </a:lnSpc>
              <a:spcBef>
                <a:spcPts val="0"/>
              </a:spcBef>
              <a:spcAft>
                <a:spcPts val="0"/>
              </a:spcAft>
              <a:buClr>
                <a:schemeClr val="lt1"/>
              </a:buClr>
              <a:buSzPts val="1500"/>
              <a:buNone/>
              <a:defRPr>
                <a:solidFill>
                  <a:schemeClr val="lt1"/>
                </a:solidFill>
              </a:defRPr>
            </a:lvl6pPr>
            <a:lvl7pPr lvl="6" algn="ctr" rtl="0">
              <a:lnSpc>
                <a:spcPct val="100000"/>
              </a:lnSpc>
              <a:spcBef>
                <a:spcPts val="0"/>
              </a:spcBef>
              <a:spcAft>
                <a:spcPts val="0"/>
              </a:spcAft>
              <a:buClr>
                <a:schemeClr val="lt1"/>
              </a:buClr>
              <a:buSzPts val="1500"/>
              <a:buNone/>
              <a:defRPr>
                <a:solidFill>
                  <a:schemeClr val="lt1"/>
                </a:solidFill>
              </a:defRPr>
            </a:lvl7pPr>
            <a:lvl8pPr lvl="7" algn="ctr" rtl="0">
              <a:lnSpc>
                <a:spcPct val="100000"/>
              </a:lnSpc>
              <a:spcBef>
                <a:spcPts val="0"/>
              </a:spcBef>
              <a:spcAft>
                <a:spcPts val="0"/>
              </a:spcAft>
              <a:buClr>
                <a:schemeClr val="lt1"/>
              </a:buClr>
              <a:buSzPts val="1500"/>
              <a:buNone/>
              <a:defRPr>
                <a:solidFill>
                  <a:schemeClr val="lt1"/>
                </a:solidFill>
              </a:defRPr>
            </a:lvl8pPr>
            <a:lvl9pPr lvl="8" algn="ctr" rtl="0">
              <a:lnSpc>
                <a:spcPct val="100000"/>
              </a:lnSpc>
              <a:spcBef>
                <a:spcPts val="0"/>
              </a:spcBef>
              <a:spcAft>
                <a:spcPts val="0"/>
              </a:spcAft>
              <a:buClr>
                <a:schemeClr val="lt1"/>
              </a:buClr>
              <a:buSzPts val="1500"/>
              <a:buNone/>
              <a:defRPr>
                <a:solidFill>
                  <a:schemeClr val="lt1"/>
                </a:solidFill>
              </a:defRPr>
            </a:lvl9pPr>
          </a:lstStyle>
          <a:p>
            <a:endParaRPr/>
          </a:p>
        </p:txBody>
      </p:sp>
      <p:grpSp>
        <p:nvGrpSpPr>
          <p:cNvPr id="315" name="Google Shape;315;p36"/>
          <p:cNvGrpSpPr/>
          <p:nvPr/>
        </p:nvGrpSpPr>
        <p:grpSpPr>
          <a:xfrm>
            <a:off x="0" y="717875"/>
            <a:ext cx="117000" cy="2080950"/>
            <a:chOff x="0" y="717875"/>
            <a:chExt cx="117000" cy="2080950"/>
          </a:xfrm>
        </p:grpSpPr>
        <p:sp>
          <p:nvSpPr>
            <p:cNvPr id="316" name="Google Shape;316;p36"/>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6"/>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6"/>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36"/>
          <p:cNvGrpSpPr/>
          <p:nvPr/>
        </p:nvGrpSpPr>
        <p:grpSpPr>
          <a:xfrm>
            <a:off x="9027000" y="717875"/>
            <a:ext cx="117000" cy="2080950"/>
            <a:chOff x="0" y="717875"/>
            <a:chExt cx="117000" cy="2080950"/>
          </a:xfrm>
        </p:grpSpPr>
        <p:sp>
          <p:nvSpPr>
            <p:cNvPr id="320" name="Google Shape;320;p36"/>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6"/>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6"/>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23"/>
        <p:cNvGrpSpPr/>
        <p:nvPr/>
      </p:nvGrpSpPr>
      <p:grpSpPr>
        <a:xfrm>
          <a:off x="0" y="0"/>
          <a:ext cx="0" cy="0"/>
          <a:chOff x="0" y="0"/>
          <a:chExt cx="0" cy="0"/>
        </a:xfrm>
      </p:grpSpPr>
      <p:sp>
        <p:nvSpPr>
          <p:cNvPr id="324" name="Google Shape;324;p37"/>
          <p:cNvSpPr txBox="1">
            <a:spLocks noGrp="1"/>
          </p:cNvSpPr>
          <p:nvPr>
            <p:ph type="title"/>
          </p:nvPr>
        </p:nvSpPr>
        <p:spPr>
          <a:xfrm>
            <a:off x="542719" y="3485995"/>
            <a:ext cx="25677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25" name="Google Shape;325;p37"/>
          <p:cNvSpPr txBox="1">
            <a:spLocks noGrp="1"/>
          </p:cNvSpPr>
          <p:nvPr>
            <p:ph type="subTitle" idx="1"/>
          </p:nvPr>
        </p:nvSpPr>
        <p:spPr>
          <a:xfrm>
            <a:off x="542719" y="3893723"/>
            <a:ext cx="25677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26" name="Google Shape;326;p37"/>
          <p:cNvSpPr txBox="1">
            <a:spLocks noGrp="1"/>
          </p:cNvSpPr>
          <p:nvPr>
            <p:ph type="title" idx="2"/>
          </p:nvPr>
        </p:nvSpPr>
        <p:spPr>
          <a:xfrm>
            <a:off x="3286224" y="3485995"/>
            <a:ext cx="25677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27" name="Google Shape;327;p37"/>
          <p:cNvSpPr txBox="1">
            <a:spLocks noGrp="1"/>
          </p:cNvSpPr>
          <p:nvPr>
            <p:ph type="subTitle" idx="3"/>
          </p:nvPr>
        </p:nvSpPr>
        <p:spPr>
          <a:xfrm>
            <a:off x="3286224" y="3893723"/>
            <a:ext cx="25677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28" name="Google Shape;328;p37"/>
          <p:cNvSpPr txBox="1">
            <a:spLocks noGrp="1"/>
          </p:cNvSpPr>
          <p:nvPr>
            <p:ph type="title" idx="4"/>
          </p:nvPr>
        </p:nvSpPr>
        <p:spPr>
          <a:xfrm>
            <a:off x="6033581" y="3485995"/>
            <a:ext cx="25677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29" name="Google Shape;329;p37"/>
          <p:cNvSpPr txBox="1">
            <a:spLocks noGrp="1"/>
          </p:cNvSpPr>
          <p:nvPr>
            <p:ph type="subTitle" idx="5"/>
          </p:nvPr>
        </p:nvSpPr>
        <p:spPr>
          <a:xfrm>
            <a:off x="6033581" y="3893723"/>
            <a:ext cx="25677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30" name="Google Shape;330;p37"/>
          <p:cNvSpPr txBox="1">
            <a:spLocks noGrp="1"/>
          </p:cNvSpPr>
          <p:nvPr>
            <p:ph type="title" idx="6"/>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331" name="Google Shape;331;p37"/>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332" name="Google Shape;332;p37"/>
          <p:cNvGrpSpPr/>
          <p:nvPr/>
        </p:nvGrpSpPr>
        <p:grpSpPr>
          <a:xfrm>
            <a:off x="9030796" y="717875"/>
            <a:ext cx="117000" cy="2080950"/>
            <a:chOff x="0" y="717875"/>
            <a:chExt cx="117000" cy="2080950"/>
          </a:xfrm>
        </p:grpSpPr>
        <p:sp>
          <p:nvSpPr>
            <p:cNvPr id="333" name="Google Shape;333;p37"/>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7"/>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7"/>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336"/>
        <p:cNvGrpSpPr/>
        <p:nvPr/>
      </p:nvGrpSpPr>
      <p:grpSpPr>
        <a:xfrm>
          <a:off x="0" y="0"/>
          <a:ext cx="0" cy="0"/>
          <a:chOff x="0" y="0"/>
          <a:chExt cx="0" cy="0"/>
        </a:xfrm>
      </p:grpSpPr>
      <p:sp>
        <p:nvSpPr>
          <p:cNvPr id="337" name="Google Shape;337;p38"/>
          <p:cNvSpPr txBox="1">
            <a:spLocks noGrp="1"/>
          </p:cNvSpPr>
          <p:nvPr>
            <p:ph type="title"/>
          </p:nvPr>
        </p:nvSpPr>
        <p:spPr>
          <a:xfrm>
            <a:off x="3213971" y="1341650"/>
            <a:ext cx="3891900" cy="35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38" name="Google Shape;338;p38"/>
          <p:cNvSpPr txBox="1">
            <a:spLocks noGrp="1"/>
          </p:cNvSpPr>
          <p:nvPr>
            <p:ph type="subTitle" idx="1"/>
          </p:nvPr>
        </p:nvSpPr>
        <p:spPr>
          <a:xfrm>
            <a:off x="3213958" y="1749372"/>
            <a:ext cx="3891900" cy="42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339" name="Google Shape;339;p38"/>
          <p:cNvSpPr txBox="1">
            <a:spLocks noGrp="1"/>
          </p:cNvSpPr>
          <p:nvPr>
            <p:ph type="title" idx="2"/>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340" name="Google Shape;340;p38"/>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341" name="Google Shape;341;p38"/>
          <p:cNvGrpSpPr/>
          <p:nvPr/>
        </p:nvGrpSpPr>
        <p:grpSpPr>
          <a:xfrm>
            <a:off x="9030796" y="717875"/>
            <a:ext cx="117000" cy="2080950"/>
            <a:chOff x="0" y="717875"/>
            <a:chExt cx="117000" cy="2080950"/>
          </a:xfrm>
        </p:grpSpPr>
        <p:sp>
          <p:nvSpPr>
            <p:cNvPr id="342" name="Google Shape;342;p38"/>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38"/>
          <p:cNvSpPr txBox="1">
            <a:spLocks noGrp="1"/>
          </p:cNvSpPr>
          <p:nvPr>
            <p:ph type="title" idx="3"/>
          </p:nvPr>
        </p:nvSpPr>
        <p:spPr>
          <a:xfrm>
            <a:off x="3213971" y="2498966"/>
            <a:ext cx="3891900" cy="35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46" name="Google Shape;346;p38"/>
          <p:cNvSpPr txBox="1">
            <a:spLocks noGrp="1"/>
          </p:cNvSpPr>
          <p:nvPr>
            <p:ph type="subTitle" idx="4"/>
          </p:nvPr>
        </p:nvSpPr>
        <p:spPr>
          <a:xfrm>
            <a:off x="3213958" y="2906688"/>
            <a:ext cx="3891900" cy="42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347" name="Google Shape;347;p38"/>
          <p:cNvSpPr txBox="1">
            <a:spLocks noGrp="1"/>
          </p:cNvSpPr>
          <p:nvPr>
            <p:ph type="title" idx="5"/>
          </p:nvPr>
        </p:nvSpPr>
        <p:spPr>
          <a:xfrm>
            <a:off x="3213971" y="3656282"/>
            <a:ext cx="3891900" cy="35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48" name="Google Shape;348;p38"/>
          <p:cNvSpPr txBox="1">
            <a:spLocks noGrp="1"/>
          </p:cNvSpPr>
          <p:nvPr>
            <p:ph type="subTitle" idx="6"/>
          </p:nvPr>
        </p:nvSpPr>
        <p:spPr>
          <a:xfrm>
            <a:off x="3213958" y="4064003"/>
            <a:ext cx="3891900" cy="42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49"/>
        <p:cNvGrpSpPr/>
        <p:nvPr/>
      </p:nvGrpSpPr>
      <p:grpSpPr>
        <a:xfrm>
          <a:off x="0" y="0"/>
          <a:ext cx="0" cy="0"/>
          <a:chOff x="0" y="0"/>
          <a:chExt cx="0" cy="0"/>
        </a:xfrm>
      </p:grpSpPr>
      <p:sp>
        <p:nvSpPr>
          <p:cNvPr id="350" name="Google Shape;350;p39"/>
          <p:cNvSpPr txBox="1">
            <a:spLocks noGrp="1"/>
          </p:cNvSpPr>
          <p:nvPr>
            <p:ph type="title"/>
          </p:nvPr>
        </p:nvSpPr>
        <p:spPr>
          <a:xfrm>
            <a:off x="1378500" y="2495675"/>
            <a:ext cx="2516400" cy="396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1" name="Google Shape;351;p39"/>
          <p:cNvSpPr txBox="1">
            <a:spLocks noGrp="1"/>
          </p:cNvSpPr>
          <p:nvPr>
            <p:ph type="subTitle" idx="1"/>
          </p:nvPr>
        </p:nvSpPr>
        <p:spPr>
          <a:xfrm>
            <a:off x="1378500" y="2825139"/>
            <a:ext cx="2516400" cy="62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2" name="Google Shape;352;p39"/>
          <p:cNvSpPr txBox="1">
            <a:spLocks noGrp="1"/>
          </p:cNvSpPr>
          <p:nvPr>
            <p:ph type="title" idx="2"/>
          </p:nvPr>
        </p:nvSpPr>
        <p:spPr>
          <a:xfrm>
            <a:off x="5249100" y="2499358"/>
            <a:ext cx="2516400" cy="396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3" name="Google Shape;353;p39"/>
          <p:cNvSpPr txBox="1">
            <a:spLocks noGrp="1"/>
          </p:cNvSpPr>
          <p:nvPr>
            <p:ph type="subTitle" idx="3"/>
          </p:nvPr>
        </p:nvSpPr>
        <p:spPr>
          <a:xfrm>
            <a:off x="5249100" y="2821456"/>
            <a:ext cx="2516400" cy="62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4" name="Google Shape;354;p39"/>
          <p:cNvSpPr txBox="1">
            <a:spLocks noGrp="1"/>
          </p:cNvSpPr>
          <p:nvPr>
            <p:ph type="title" idx="4"/>
          </p:nvPr>
        </p:nvSpPr>
        <p:spPr>
          <a:xfrm>
            <a:off x="3313800" y="1347943"/>
            <a:ext cx="25164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5" name="Google Shape;355;p39"/>
          <p:cNvSpPr txBox="1">
            <a:spLocks noGrp="1"/>
          </p:cNvSpPr>
          <p:nvPr>
            <p:ph type="subTitle" idx="5"/>
          </p:nvPr>
        </p:nvSpPr>
        <p:spPr>
          <a:xfrm>
            <a:off x="3313800" y="1667939"/>
            <a:ext cx="2516400" cy="62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6" name="Google Shape;356;p39"/>
          <p:cNvSpPr txBox="1">
            <a:spLocks noGrp="1"/>
          </p:cNvSpPr>
          <p:nvPr>
            <p:ph type="title" idx="6"/>
          </p:nvPr>
        </p:nvSpPr>
        <p:spPr>
          <a:xfrm>
            <a:off x="3313800" y="3652845"/>
            <a:ext cx="25164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7" name="Google Shape;357;p39"/>
          <p:cNvSpPr txBox="1">
            <a:spLocks noGrp="1"/>
          </p:cNvSpPr>
          <p:nvPr>
            <p:ph type="subTitle" idx="7"/>
          </p:nvPr>
        </p:nvSpPr>
        <p:spPr>
          <a:xfrm>
            <a:off x="3313800" y="3989140"/>
            <a:ext cx="2516400" cy="62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8" name="Google Shape;358;p39"/>
          <p:cNvSpPr txBox="1">
            <a:spLocks noGrp="1"/>
          </p:cNvSpPr>
          <p:nvPr>
            <p:ph type="title" idx="8"/>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359" name="Google Shape;359;p39"/>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360" name="Google Shape;360;p39"/>
          <p:cNvGrpSpPr/>
          <p:nvPr/>
        </p:nvGrpSpPr>
        <p:grpSpPr>
          <a:xfrm>
            <a:off x="9027096" y="717875"/>
            <a:ext cx="117000" cy="2080950"/>
            <a:chOff x="0" y="717875"/>
            <a:chExt cx="117000" cy="2080950"/>
          </a:xfrm>
        </p:grpSpPr>
        <p:sp>
          <p:nvSpPr>
            <p:cNvPr id="361" name="Google Shape;361;p39"/>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9"/>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four columns 1">
  <p:cSld name="BLANK_1_1_1_1_1">
    <p:spTree>
      <p:nvGrpSpPr>
        <p:cNvPr id="1" name="Shape 364"/>
        <p:cNvGrpSpPr/>
        <p:nvPr/>
      </p:nvGrpSpPr>
      <p:grpSpPr>
        <a:xfrm>
          <a:off x="0" y="0"/>
          <a:ext cx="0" cy="0"/>
          <a:chOff x="0" y="0"/>
          <a:chExt cx="0" cy="0"/>
        </a:xfrm>
      </p:grpSpPr>
      <p:sp>
        <p:nvSpPr>
          <p:cNvPr id="365" name="Google Shape;365;p40"/>
          <p:cNvSpPr txBox="1">
            <a:spLocks noGrp="1"/>
          </p:cNvSpPr>
          <p:nvPr>
            <p:ph type="title"/>
          </p:nvPr>
        </p:nvSpPr>
        <p:spPr>
          <a:xfrm>
            <a:off x="871763" y="3063100"/>
            <a:ext cx="2516400" cy="396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a:solidFill>
                  <a:schemeClr val="dk1"/>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endParaRPr/>
          </a:p>
        </p:txBody>
      </p:sp>
      <p:sp>
        <p:nvSpPr>
          <p:cNvPr id="366" name="Google Shape;366;p40"/>
          <p:cNvSpPr txBox="1">
            <a:spLocks noGrp="1"/>
          </p:cNvSpPr>
          <p:nvPr>
            <p:ph type="subTitle" idx="1"/>
          </p:nvPr>
        </p:nvSpPr>
        <p:spPr>
          <a:xfrm>
            <a:off x="871762" y="3459989"/>
            <a:ext cx="2516400" cy="62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r" rtl="0">
              <a:lnSpc>
                <a:spcPct val="100000"/>
              </a:lnSpc>
              <a:spcBef>
                <a:spcPts val="0"/>
              </a:spcBef>
              <a:spcAft>
                <a:spcPts val="0"/>
              </a:spcAft>
              <a:buSzPts val="1500"/>
              <a:buNone/>
              <a:defRPr/>
            </a:lvl2pPr>
            <a:lvl3pPr lvl="2" algn="r" rtl="0">
              <a:lnSpc>
                <a:spcPct val="100000"/>
              </a:lnSpc>
              <a:spcBef>
                <a:spcPts val="0"/>
              </a:spcBef>
              <a:spcAft>
                <a:spcPts val="0"/>
              </a:spcAft>
              <a:buSzPts val="1500"/>
              <a:buNone/>
              <a:defRPr/>
            </a:lvl3pPr>
            <a:lvl4pPr lvl="3" algn="r" rtl="0">
              <a:lnSpc>
                <a:spcPct val="100000"/>
              </a:lnSpc>
              <a:spcBef>
                <a:spcPts val="0"/>
              </a:spcBef>
              <a:spcAft>
                <a:spcPts val="0"/>
              </a:spcAft>
              <a:buSzPts val="1500"/>
              <a:buNone/>
              <a:defRPr/>
            </a:lvl4pPr>
            <a:lvl5pPr lvl="4" algn="r" rtl="0">
              <a:lnSpc>
                <a:spcPct val="100000"/>
              </a:lnSpc>
              <a:spcBef>
                <a:spcPts val="0"/>
              </a:spcBef>
              <a:spcAft>
                <a:spcPts val="0"/>
              </a:spcAft>
              <a:buSzPts val="1500"/>
              <a:buNone/>
              <a:defRPr/>
            </a:lvl5pPr>
            <a:lvl6pPr lvl="5" algn="r" rtl="0">
              <a:lnSpc>
                <a:spcPct val="100000"/>
              </a:lnSpc>
              <a:spcBef>
                <a:spcPts val="0"/>
              </a:spcBef>
              <a:spcAft>
                <a:spcPts val="0"/>
              </a:spcAft>
              <a:buSzPts val="1500"/>
              <a:buNone/>
              <a:defRPr/>
            </a:lvl6pPr>
            <a:lvl7pPr lvl="6" algn="r" rtl="0">
              <a:lnSpc>
                <a:spcPct val="100000"/>
              </a:lnSpc>
              <a:spcBef>
                <a:spcPts val="0"/>
              </a:spcBef>
              <a:spcAft>
                <a:spcPts val="0"/>
              </a:spcAft>
              <a:buSzPts val="1500"/>
              <a:buNone/>
              <a:defRPr/>
            </a:lvl7pPr>
            <a:lvl8pPr lvl="7" algn="r" rtl="0">
              <a:lnSpc>
                <a:spcPct val="100000"/>
              </a:lnSpc>
              <a:spcBef>
                <a:spcPts val="0"/>
              </a:spcBef>
              <a:spcAft>
                <a:spcPts val="0"/>
              </a:spcAft>
              <a:buSzPts val="1500"/>
              <a:buNone/>
              <a:defRPr/>
            </a:lvl8pPr>
            <a:lvl9pPr lvl="8" algn="r" rtl="0">
              <a:lnSpc>
                <a:spcPct val="100000"/>
              </a:lnSpc>
              <a:spcBef>
                <a:spcPts val="0"/>
              </a:spcBef>
              <a:spcAft>
                <a:spcPts val="0"/>
              </a:spcAft>
              <a:buSzPts val="1500"/>
              <a:buNone/>
              <a:defRPr/>
            </a:lvl9pPr>
          </a:lstStyle>
          <a:p>
            <a:endParaRPr/>
          </a:p>
        </p:txBody>
      </p:sp>
      <p:sp>
        <p:nvSpPr>
          <p:cNvPr id="367" name="Google Shape;367;p40"/>
          <p:cNvSpPr txBox="1">
            <a:spLocks noGrp="1"/>
          </p:cNvSpPr>
          <p:nvPr>
            <p:ph type="title" idx="2"/>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368" name="Google Shape;368;p40"/>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369" name="Google Shape;369;p40"/>
          <p:cNvGrpSpPr/>
          <p:nvPr/>
        </p:nvGrpSpPr>
        <p:grpSpPr>
          <a:xfrm>
            <a:off x="9027096" y="717875"/>
            <a:ext cx="117000" cy="2080950"/>
            <a:chOff x="0" y="717875"/>
            <a:chExt cx="117000" cy="2080950"/>
          </a:xfrm>
        </p:grpSpPr>
        <p:sp>
          <p:nvSpPr>
            <p:cNvPr id="370" name="Google Shape;370;p40"/>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40"/>
          <p:cNvSpPr txBox="1">
            <a:spLocks noGrp="1"/>
          </p:cNvSpPr>
          <p:nvPr>
            <p:ph type="title" idx="3"/>
          </p:nvPr>
        </p:nvSpPr>
        <p:spPr>
          <a:xfrm>
            <a:off x="5755838" y="3063100"/>
            <a:ext cx="2516400" cy="396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74" name="Google Shape;374;p40"/>
          <p:cNvSpPr txBox="1">
            <a:spLocks noGrp="1"/>
          </p:cNvSpPr>
          <p:nvPr>
            <p:ph type="subTitle" idx="4"/>
          </p:nvPr>
        </p:nvSpPr>
        <p:spPr>
          <a:xfrm>
            <a:off x="5755837" y="3459989"/>
            <a:ext cx="2516400" cy="62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375" name="Google Shape;375;p40"/>
          <p:cNvSpPr txBox="1">
            <a:spLocks noGrp="1"/>
          </p:cNvSpPr>
          <p:nvPr>
            <p:ph type="title" idx="5"/>
          </p:nvPr>
        </p:nvSpPr>
        <p:spPr>
          <a:xfrm>
            <a:off x="871763" y="1621325"/>
            <a:ext cx="2516400" cy="396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endParaRPr/>
          </a:p>
        </p:txBody>
      </p:sp>
      <p:sp>
        <p:nvSpPr>
          <p:cNvPr id="376" name="Google Shape;376;p40"/>
          <p:cNvSpPr txBox="1">
            <a:spLocks noGrp="1"/>
          </p:cNvSpPr>
          <p:nvPr>
            <p:ph type="subTitle" idx="6"/>
          </p:nvPr>
        </p:nvSpPr>
        <p:spPr>
          <a:xfrm>
            <a:off x="871762" y="2018214"/>
            <a:ext cx="2516400" cy="62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r" rtl="0">
              <a:lnSpc>
                <a:spcPct val="100000"/>
              </a:lnSpc>
              <a:spcBef>
                <a:spcPts val="0"/>
              </a:spcBef>
              <a:spcAft>
                <a:spcPts val="0"/>
              </a:spcAft>
              <a:buSzPts val="1500"/>
              <a:buNone/>
              <a:defRPr/>
            </a:lvl2pPr>
            <a:lvl3pPr lvl="2" algn="r" rtl="0">
              <a:lnSpc>
                <a:spcPct val="100000"/>
              </a:lnSpc>
              <a:spcBef>
                <a:spcPts val="0"/>
              </a:spcBef>
              <a:spcAft>
                <a:spcPts val="0"/>
              </a:spcAft>
              <a:buSzPts val="1500"/>
              <a:buNone/>
              <a:defRPr/>
            </a:lvl3pPr>
            <a:lvl4pPr lvl="3" algn="r" rtl="0">
              <a:lnSpc>
                <a:spcPct val="100000"/>
              </a:lnSpc>
              <a:spcBef>
                <a:spcPts val="0"/>
              </a:spcBef>
              <a:spcAft>
                <a:spcPts val="0"/>
              </a:spcAft>
              <a:buSzPts val="1500"/>
              <a:buNone/>
              <a:defRPr/>
            </a:lvl4pPr>
            <a:lvl5pPr lvl="4" algn="r" rtl="0">
              <a:lnSpc>
                <a:spcPct val="100000"/>
              </a:lnSpc>
              <a:spcBef>
                <a:spcPts val="0"/>
              </a:spcBef>
              <a:spcAft>
                <a:spcPts val="0"/>
              </a:spcAft>
              <a:buSzPts val="1500"/>
              <a:buNone/>
              <a:defRPr/>
            </a:lvl5pPr>
            <a:lvl6pPr lvl="5" algn="r" rtl="0">
              <a:lnSpc>
                <a:spcPct val="100000"/>
              </a:lnSpc>
              <a:spcBef>
                <a:spcPts val="0"/>
              </a:spcBef>
              <a:spcAft>
                <a:spcPts val="0"/>
              </a:spcAft>
              <a:buSzPts val="1500"/>
              <a:buNone/>
              <a:defRPr/>
            </a:lvl6pPr>
            <a:lvl7pPr lvl="6" algn="r" rtl="0">
              <a:lnSpc>
                <a:spcPct val="100000"/>
              </a:lnSpc>
              <a:spcBef>
                <a:spcPts val="0"/>
              </a:spcBef>
              <a:spcAft>
                <a:spcPts val="0"/>
              </a:spcAft>
              <a:buSzPts val="1500"/>
              <a:buNone/>
              <a:defRPr/>
            </a:lvl7pPr>
            <a:lvl8pPr lvl="7" algn="r" rtl="0">
              <a:lnSpc>
                <a:spcPct val="100000"/>
              </a:lnSpc>
              <a:spcBef>
                <a:spcPts val="0"/>
              </a:spcBef>
              <a:spcAft>
                <a:spcPts val="0"/>
              </a:spcAft>
              <a:buSzPts val="1500"/>
              <a:buNone/>
              <a:defRPr/>
            </a:lvl8pPr>
            <a:lvl9pPr lvl="8" algn="r" rtl="0">
              <a:lnSpc>
                <a:spcPct val="100000"/>
              </a:lnSpc>
              <a:spcBef>
                <a:spcPts val="0"/>
              </a:spcBef>
              <a:spcAft>
                <a:spcPts val="0"/>
              </a:spcAft>
              <a:buSzPts val="1500"/>
              <a:buNone/>
              <a:defRPr/>
            </a:lvl9pPr>
          </a:lstStyle>
          <a:p>
            <a:endParaRPr/>
          </a:p>
        </p:txBody>
      </p:sp>
      <p:sp>
        <p:nvSpPr>
          <p:cNvPr id="377" name="Google Shape;377;p40"/>
          <p:cNvSpPr txBox="1">
            <a:spLocks noGrp="1"/>
          </p:cNvSpPr>
          <p:nvPr>
            <p:ph type="title" idx="7"/>
          </p:nvPr>
        </p:nvSpPr>
        <p:spPr>
          <a:xfrm>
            <a:off x="5755838" y="1621325"/>
            <a:ext cx="2516400" cy="396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2500"/>
              <a:buNone/>
              <a:defRPr>
                <a:solidFill>
                  <a:schemeClr val="dk1"/>
                </a:solidFill>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78" name="Google Shape;378;p40"/>
          <p:cNvSpPr txBox="1">
            <a:spLocks noGrp="1"/>
          </p:cNvSpPr>
          <p:nvPr>
            <p:ph type="subTitle" idx="8"/>
          </p:nvPr>
        </p:nvSpPr>
        <p:spPr>
          <a:xfrm>
            <a:off x="5755837" y="2018214"/>
            <a:ext cx="2516400" cy="62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768012" y="2024996"/>
            <a:ext cx="3054300" cy="4959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500" b="1">
                <a:solidFill>
                  <a:schemeClr val="dk1"/>
                </a:solidFill>
                <a:latin typeface="Alice"/>
                <a:ea typeface="Alice"/>
                <a:cs typeface="Alice"/>
                <a:sym typeface="Alic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6" name="Google Shape;36;p5"/>
          <p:cNvSpPr txBox="1">
            <a:spLocks noGrp="1"/>
          </p:cNvSpPr>
          <p:nvPr>
            <p:ph type="subTitle" idx="2"/>
          </p:nvPr>
        </p:nvSpPr>
        <p:spPr>
          <a:xfrm>
            <a:off x="5321688" y="3046950"/>
            <a:ext cx="3054300" cy="49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b="1">
                <a:solidFill>
                  <a:schemeClr val="lt2"/>
                </a:solidFill>
                <a:latin typeface="Alice"/>
                <a:ea typeface="Alice"/>
                <a:cs typeface="Alice"/>
                <a:sym typeface="Alic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7" name="Google Shape;37;p5"/>
          <p:cNvSpPr txBox="1">
            <a:spLocks noGrp="1"/>
          </p:cNvSpPr>
          <p:nvPr>
            <p:ph type="subTitle" idx="3"/>
          </p:nvPr>
        </p:nvSpPr>
        <p:spPr>
          <a:xfrm>
            <a:off x="768012" y="2478874"/>
            <a:ext cx="3054300" cy="11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8" name="Google Shape;38;p5"/>
          <p:cNvSpPr txBox="1">
            <a:spLocks noGrp="1"/>
          </p:cNvSpPr>
          <p:nvPr>
            <p:ph type="subTitle" idx="4"/>
          </p:nvPr>
        </p:nvSpPr>
        <p:spPr>
          <a:xfrm>
            <a:off x="5321688" y="3493429"/>
            <a:ext cx="3054300" cy="11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9" name="Google Shape;39;p5"/>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40" name="Google Shape;40;p5"/>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41" name="Google Shape;41;p5"/>
          <p:cNvGrpSpPr/>
          <p:nvPr/>
        </p:nvGrpSpPr>
        <p:grpSpPr>
          <a:xfrm>
            <a:off x="0" y="717875"/>
            <a:ext cx="117000" cy="2080950"/>
            <a:chOff x="0" y="717875"/>
            <a:chExt cx="117000" cy="2080950"/>
          </a:xfrm>
        </p:grpSpPr>
        <p:sp>
          <p:nvSpPr>
            <p:cNvPr id="42" name="Google Shape;42;p5"/>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five columns">
  <p:cSld name="BLANK_1_2_1">
    <p:spTree>
      <p:nvGrpSpPr>
        <p:cNvPr id="1" name="Shape 379"/>
        <p:cNvGrpSpPr/>
        <p:nvPr/>
      </p:nvGrpSpPr>
      <p:grpSpPr>
        <a:xfrm>
          <a:off x="0" y="0"/>
          <a:ext cx="0" cy="0"/>
          <a:chOff x="0" y="0"/>
          <a:chExt cx="0" cy="0"/>
        </a:xfrm>
      </p:grpSpPr>
      <p:sp>
        <p:nvSpPr>
          <p:cNvPr id="380" name="Google Shape;380;p41"/>
          <p:cNvSpPr txBox="1">
            <a:spLocks noGrp="1"/>
          </p:cNvSpPr>
          <p:nvPr>
            <p:ph type="title"/>
          </p:nvPr>
        </p:nvSpPr>
        <p:spPr>
          <a:xfrm flipH="1">
            <a:off x="2170675" y="1381275"/>
            <a:ext cx="15099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81" name="Google Shape;381;p41"/>
          <p:cNvSpPr txBox="1">
            <a:spLocks noGrp="1"/>
          </p:cNvSpPr>
          <p:nvPr>
            <p:ph type="subTitle" idx="1"/>
          </p:nvPr>
        </p:nvSpPr>
        <p:spPr>
          <a:xfrm flipH="1">
            <a:off x="3828888" y="1479425"/>
            <a:ext cx="41442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grpSp>
        <p:nvGrpSpPr>
          <p:cNvPr id="382" name="Google Shape;382;p41"/>
          <p:cNvGrpSpPr/>
          <p:nvPr/>
        </p:nvGrpSpPr>
        <p:grpSpPr>
          <a:xfrm>
            <a:off x="0" y="717875"/>
            <a:ext cx="117000" cy="2080950"/>
            <a:chOff x="0" y="717875"/>
            <a:chExt cx="117000" cy="2080950"/>
          </a:xfrm>
        </p:grpSpPr>
        <p:sp>
          <p:nvSpPr>
            <p:cNvPr id="383" name="Google Shape;383;p41"/>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1"/>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1"/>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6" name="Google Shape;386;p41"/>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
        <p:nvSpPr>
          <p:cNvPr id="387" name="Google Shape;387;p41"/>
          <p:cNvSpPr txBox="1">
            <a:spLocks noGrp="1"/>
          </p:cNvSpPr>
          <p:nvPr>
            <p:ph type="title" idx="2"/>
          </p:nvPr>
        </p:nvSpPr>
        <p:spPr>
          <a:xfrm flipH="1">
            <a:off x="2170675" y="2043800"/>
            <a:ext cx="15099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88" name="Google Shape;388;p41"/>
          <p:cNvSpPr txBox="1">
            <a:spLocks noGrp="1"/>
          </p:cNvSpPr>
          <p:nvPr>
            <p:ph type="subTitle" idx="3"/>
          </p:nvPr>
        </p:nvSpPr>
        <p:spPr>
          <a:xfrm flipH="1">
            <a:off x="3828888" y="2141950"/>
            <a:ext cx="41442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389" name="Google Shape;389;p41"/>
          <p:cNvSpPr txBox="1">
            <a:spLocks noGrp="1"/>
          </p:cNvSpPr>
          <p:nvPr>
            <p:ph type="title" idx="4"/>
          </p:nvPr>
        </p:nvSpPr>
        <p:spPr>
          <a:xfrm flipH="1">
            <a:off x="2170675" y="2706325"/>
            <a:ext cx="15099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0" name="Google Shape;390;p41"/>
          <p:cNvSpPr txBox="1">
            <a:spLocks noGrp="1"/>
          </p:cNvSpPr>
          <p:nvPr>
            <p:ph type="subTitle" idx="5"/>
          </p:nvPr>
        </p:nvSpPr>
        <p:spPr>
          <a:xfrm flipH="1">
            <a:off x="3828888" y="2804475"/>
            <a:ext cx="41442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391" name="Google Shape;391;p41"/>
          <p:cNvSpPr txBox="1">
            <a:spLocks noGrp="1"/>
          </p:cNvSpPr>
          <p:nvPr>
            <p:ph type="title" idx="6"/>
          </p:nvPr>
        </p:nvSpPr>
        <p:spPr>
          <a:xfrm flipH="1">
            <a:off x="2170675" y="3368850"/>
            <a:ext cx="15099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2" name="Google Shape;392;p41"/>
          <p:cNvSpPr txBox="1">
            <a:spLocks noGrp="1"/>
          </p:cNvSpPr>
          <p:nvPr>
            <p:ph type="subTitle" idx="7"/>
          </p:nvPr>
        </p:nvSpPr>
        <p:spPr>
          <a:xfrm flipH="1">
            <a:off x="3828888" y="3467000"/>
            <a:ext cx="41442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393" name="Google Shape;393;p41"/>
          <p:cNvSpPr txBox="1">
            <a:spLocks noGrp="1"/>
          </p:cNvSpPr>
          <p:nvPr>
            <p:ph type="title" idx="8"/>
          </p:nvPr>
        </p:nvSpPr>
        <p:spPr>
          <a:xfrm flipH="1">
            <a:off x="2170675" y="4031375"/>
            <a:ext cx="15099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4" name="Google Shape;394;p41"/>
          <p:cNvSpPr txBox="1">
            <a:spLocks noGrp="1"/>
          </p:cNvSpPr>
          <p:nvPr>
            <p:ph type="subTitle" idx="9"/>
          </p:nvPr>
        </p:nvSpPr>
        <p:spPr>
          <a:xfrm flipH="1">
            <a:off x="3828888" y="4129525"/>
            <a:ext cx="4144200" cy="4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395" name="Google Shape;395;p41"/>
          <p:cNvSpPr txBox="1">
            <a:spLocks noGrp="1"/>
          </p:cNvSpPr>
          <p:nvPr>
            <p:ph type="title" idx="13"/>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five columns 1">
  <p:cSld name="BLANK_1_1_1_1_1_2_2_1">
    <p:spTree>
      <p:nvGrpSpPr>
        <p:cNvPr id="1" name="Shape 396"/>
        <p:cNvGrpSpPr/>
        <p:nvPr/>
      </p:nvGrpSpPr>
      <p:grpSpPr>
        <a:xfrm>
          <a:off x="0" y="0"/>
          <a:ext cx="0" cy="0"/>
          <a:chOff x="0" y="0"/>
          <a:chExt cx="0" cy="0"/>
        </a:xfrm>
      </p:grpSpPr>
      <p:sp>
        <p:nvSpPr>
          <p:cNvPr id="397" name="Google Shape;397;p42"/>
          <p:cNvSpPr txBox="1">
            <a:spLocks noGrp="1"/>
          </p:cNvSpPr>
          <p:nvPr>
            <p:ph type="title"/>
          </p:nvPr>
        </p:nvSpPr>
        <p:spPr>
          <a:xfrm>
            <a:off x="6074999" y="3677850"/>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98" name="Google Shape;398;p42"/>
          <p:cNvSpPr txBox="1">
            <a:spLocks noGrp="1"/>
          </p:cNvSpPr>
          <p:nvPr>
            <p:ph type="subTitle" idx="1"/>
          </p:nvPr>
        </p:nvSpPr>
        <p:spPr>
          <a:xfrm>
            <a:off x="6074999" y="4037397"/>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grpSp>
        <p:nvGrpSpPr>
          <p:cNvPr id="399" name="Google Shape;399;p42"/>
          <p:cNvGrpSpPr/>
          <p:nvPr/>
        </p:nvGrpSpPr>
        <p:grpSpPr>
          <a:xfrm>
            <a:off x="9027096" y="717875"/>
            <a:ext cx="117000" cy="2080950"/>
            <a:chOff x="0" y="717875"/>
            <a:chExt cx="117000" cy="2080950"/>
          </a:xfrm>
        </p:grpSpPr>
        <p:sp>
          <p:nvSpPr>
            <p:cNvPr id="400" name="Google Shape;400;p42"/>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2"/>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2"/>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3" name="Google Shape;403;p42"/>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404" name="Google Shape;404;p42"/>
          <p:cNvGrpSpPr/>
          <p:nvPr/>
        </p:nvGrpSpPr>
        <p:grpSpPr>
          <a:xfrm>
            <a:off x="0" y="717875"/>
            <a:ext cx="117000" cy="2080950"/>
            <a:chOff x="0" y="717875"/>
            <a:chExt cx="117000" cy="2080950"/>
          </a:xfrm>
        </p:grpSpPr>
        <p:sp>
          <p:nvSpPr>
            <p:cNvPr id="405" name="Google Shape;405;p42"/>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2"/>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2"/>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 name="Google Shape;408;p42"/>
          <p:cNvSpPr txBox="1">
            <a:spLocks noGrp="1"/>
          </p:cNvSpPr>
          <p:nvPr>
            <p:ph type="title" idx="2"/>
          </p:nvPr>
        </p:nvSpPr>
        <p:spPr>
          <a:xfrm>
            <a:off x="872401" y="3677850"/>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09" name="Google Shape;409;p42"/>
          <p:cNvSpPr txBox="1">
            <a:spLocks noGrp="1"/>
          </p:cNvSpPr>
          <p:nvPr>
            <p:ph type="subTitle" idx="3"/>
          </p:nvPr>
        </p:nvSpPr>
        <p:spPr>
          <a:xfrm>
            <a:off x="872401" y="4037397"/>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10" name="Google Shape;410;p42"/>
          <p:cNvSpPr txBox="1">
            <a:spLocks noGrp="1"/>
          </p:cNvSpPr>
          <p:nvPr>
            <p:ph type="title" idx="4"/>
          </p:nvPr>
        </p:nvSpPr>
        <p:spPr>
          <a:xfrm>
            <a:off x="6074999" y="1878978"/>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1" name="Google Shape;411;p42"/>
          <p:cNvSpPr txBox="1">
            <a:spLocks noGrp="1"/>
          </p:cNvSpPr>
          <p:nvPr>
            <p:ph type="subTitle" idx="5"/>
          </p:nvPr>
        </p:nvSpPr>
        <p:spPr>
          <a:xfrm>
            <a:off x="6074999" y="2238525"/>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12" name="Google Shape;412;p42"/>
          <p:cNvSpPr txBox="1">
            <a:spLocks noGrp="1"/>
          </p:cNvSpPr>
          <p:nvPr>
            <p:ph type="title" idx="6"/>
          </p:nvPr>
        </p:nvSpPr>
        <p:spPr>
          <a:xfrm>
            <a:off x="3473701" y="2707378"/>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3" name="Google Shape;413;p42"/>
          <p:cNvSpPr txBox="1">
            <a:spLocks noGrp="1"/>
          </p:cNvSpPr>
          <p:nvPr>
            <p:ph type="subTitle" idx="7"/>
          </p:nvPr>
        </p:nvSpPr>
        <p:spPr>
          <a:xfrm>
            <a:off x="3473701" y="3066925"/>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14" name="Google Shape;414;p42"/>
          <p:cNvSpPr txBox="1">
            <a:spLocks noGrp="1"/>
          </p:cNvSpPr>
          <p:nvPr>
            <p:ph type="title" idx="8"/>
          </p:nvPr>
        </p:nvSpPr>
        <p:spPr>
          <a:xfrm>
            <a:off x="872401" y="1878978"/>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a:solidFill>
                  <a:schemeClr val="dk1"/>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415" name="Google Shape;415;p42"/>
          <p:cNvSpPr txBox="1">
            <a:spLocks noGrp="1"/>
          </p:cNvSpPr>
          <p:nvPr>
            <p:ph type="subTitle" idx="9"/>
          </p:nvPr>
        </p:nvSpPr>
        <p:spPr>
          <a:xfrm>
            <a:off x="872401" y="2238525"/>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16" name="Google Shape;416;p42"/>
          <p:cNvSpPr txBox="1">
            <a:spLocks noGrp="1"/>
          </p:cNvSpPr>
          <p:nvPr>
            <p:ph type="title" idx="13"/>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six columns">
  <p:cSld name="BLANK_1_1_1_1_1_2">
    <p:spTree>
      <p:nvGrpSpPr>
        <p:cNvPr id="1" name="Shape 417"/>
        <p:cNvGrpSpPr/>
        <p:nvPr/>
      </p:nvGrpSpPr>
      <p:grpSpPr>
        <a:xfrm>
          <a:off x="0" y="0"/>
          <a:ext cx="0" cy="0"/>
          <a:chOff x="0" y="0"/>
          <a:chExt cx="0" cy="0"/>
        </a:xfrm>
      </p:grpSpPr>
      <p:sp>
        <p:nvSpPr>
          <p:cNvPr id="418" name="Google Shape;418;p43"/>
          <p:cNvSpPr txBox="1">
            <a:spLocks noGrp="1"/>
          </p:cNvSpPr>
          <p:nvPr>
            <p:ph type="title"/>
          </p:nvPr>
        </p:nvSpPr>
        <p:spPr>
          <a:xfrm>
            <a:off x="539697" y="1274907"/>
            <a:ext cx="2208000" cy="396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19" name="Google Shape;419;p43"/>
          <p:cNvSpPr txBox="1">
            <a:spLocks noGrp="1"/>
          </p:cNvSpPr>
          <p:nvPr>
            <p:ph type="subTitle" idx="1"/>
          </p:nvPr>
        </p:nvSpPr>
        <p:spPr>
          <a:xfrm>
            <a:off x="539697" y="1632972"/>
            <a:ext cx="2208000" cy="648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20" name="Google Shape;420;p43"/>
          <p:cNvSpPr txBox="1">
            <a:spLocks noGrp="1"/>
          </p:cNvSpPr>
          <p:nvPr>
            <p:ph type="title" idx="2"/>
          </p:nvPr>
        </p:nvSpPr>
        <p:spPr>
          <a:xfrm>
            <a:off x="542187" y="2438281"/>
            <a:ext cx="2208000" cy="396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1" name="Google Shape;421;p43"/>
          <p:cNvSpPr txBox="1">
            <a:spLocks noGrp="1"/>
          </p:cNvSpPr>
          <p:nvPr>
            <p:ph type="subTitle" idx="3"/>
          </p:nvPr>
        </p:nvSpPr>
        <p:spPr>
          <a:xfrm>
            <a:off x="542187" y="2797085"/>
            <a:ext cx="2208000" cy="648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22" name="Google Shape;422;p43"/>
          <p:cNvSpPr txBox="1">
            <a:spLocks noGrp="1"/>
          </p:cNvSpPr>
          <p:nvPr>
            <p:ph type="title" idx="4"/>
          </p:nvPr>
        </p:nvSpPr>
        <p:spPr>
          <a:xfrm>
            <a:off x="6407706" y="1274907"/>
            <a:ext cx="2196600" cy="396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3" name="Google Shape;423;p43"/>
          <p:cNvSpPr txBox="1">
            <a:spLocks noGrp="1"/>
          </p:cNvSpPr>
          <p:nvPr>
            <p:ph type="subTitle" idx="5"/>
          </p:nvPr>
        </p:nvSpPr>
        <p:spPr>
          <a:xfrm>
            <a:off x="6407706" y="1632972"/>
            <a:ext cx="21966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24" name="Google Shape;424;p43"/>
          <p:cNvSpPr txBox="1">
            <a:spLocks noGrp="1"/>
          </p:cNvSpPr>
          <p:nvPr>
            <p:ph type="title" idx="6"/>
          </p:nvPr>
        </p:nvSpPr>
        <p:spPr>
          <a:xfrm>
            <a:off x="6405213" y="2438281"/>
            <a:ext cx="2196600" cy="396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5" name="Google Shape;425;p43"/>
          <p:cNvSpPr txBox="1">
            <a:spLocks noGrp="1"/>
          </p:cNvSpPr>
          <p:nvPr>
            <p:ph type="subTitle" idx="7"/>
          </p:nvPr>
        </p:nvSpPr>
        <p:spPr>
          <a:xfrm>
            <a:off x="6405213" y="2797085"/>
            <a:ext cx="21966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26" name="Google Shape;426;p43"/>
          <p:cNvSpPr txBox="1">
            <a:spLocks noGrp="1"/>
          </p:cNvSpPr>
          <p:nvPr>
            <p:ph type="title" idx="8"/>
          </p:nvPr>
        </p:nvSpPr>
        <p:spPr>
          <a:xfrm>
            <a:off x="539694" y="3601655"/>
            <a:ext cx="2208000" cy="396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7" name="Google Shape;427;p43"/>
          <p:cNvSpPr txBox="1">
            <a:spLocks noGrp="1"/>
          </p:cNvSpPr>
          <p:nvPr>
            <p:ph type="subTitle" idx="9"/>
          </p:nvPr>
        </p:nvSpPr>
        <p:spPr>
          <a:xfrm>
            <a:off x="539694" y="3961197"/>
            <a:ext cx="2208000" cy="648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28" name="Google Shape;428;p43"/>
          <p:cNvSpPr txBox="1">
            <a:spLocks noGrp="1"/>
          </p:cNvSpPr>
          <p:nvPr>
            <p:ph type="title" idx="13"/>
          </p:nvPr>
        </p:nvSpPr>
        <p:spPr>
          <a:xfrm>
            <a:off x="6396298" y="3601655"/>
            <a:ext cx="2196600" cy="396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29" name="Google Shape;429;p43"/>
          <p:cNvSpPr txBox="1">
            <a:spLocks noGrp="1"/>
          </p:cNvSpPr>
          <p:nvPr>
            <p:ph type="subTitle" idx="14"/>
          </p:nvPr>
        </p:nvSpPr>
        <p:spPr>
          <a:xfrm>
            <a:off x="6396298" y="3961197"/>
            <a:ext cx="21966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30" name="Google Shape;430;p43"/>
          <p:cNvSpPr txBox="1">
            <a:spLocks noGrp="1"/>
          </p:cNvSpPr>
          <p:nvPr>
            <p:ph type="title" idx="15"/>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31" name="Google Shape;431;p43"/>
          <p:cNvGrpSpPr/>
          <p:nvPr/>
        </p:nvGrpSpPr>
        <p:grpSpPr>
          <a:xfrm>
            <a:off x="9027096" y="717875"/>
            <a:ext cx="117000" cy="2080950"/>
            <a:chOff x="0" y="717875"/>
            <a:chExt cx="117000" cy="2080950"/>
          </a:xfrm>
        </p:grpSpPr>
        <p:sp>
          <p:nvSpPr>
            <p:cNvPr id="432" name="Google Shape;432;p43"/>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3"/>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3"/>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5" name="Google Shape;435;p43"/>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six columns 1">
  <p:cSld name="BLANK_1_1_1_1_1_2_2">
    <p:spTree>
      <p:nvGrpSpPr>
        <p:cNvPr id="1" name="Shape 436"/>
        <p:cNvGrpSpPr/>
        <p:nvPr/>
      </p:nvGrpSpPr>
      <p:grpSpPr>
        <a:xfrm>
          <a:off x="0" y="0"/>
          <a:ext cx="0" cy="0"/>
          <a:chOff x="0" y="0"/>
          <a:chExt cx="0" cy="0"/>
        </a:xfrm>
      </p:grpSpPr>
      <p:sp>
        <p:nvSpPr>
          <p:cNvPr id="437" name="Google Shape;437;p44"/>
          <p:cNvSpPr txBox="1">
            <a:spLocks noGrp="1"/>
          </p:cNvSpPr>
          <p:nvPr>
            <p:ph type="title"/>
          </p:nvPr>
        </p:nvSpPr>
        <p:spPr>
          <a:xfrm>
            <a:off x="6227399" y="3601650"/>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8" name="Google Shape;438;p44"/>
          <p:cNvSpPr txBox="1">
            <a:spLocks noGrp="1"/>
          </p:cNvSpPr>
          <p:nvPr>
            <p:ph type="subTitle" idx="1"/>
          </p:nvPr>
        </p:nvSpPr>
        <p:spPr>
          <a:xfrm>
            <a:off x="6227399" y="3961197"/>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grpSp>
        <p:nvGrpSpPr>
          <p:cNvPr id="439" name="Google Shape;439;p44"/>
          <p:cNvGrpSpPr/>
          <p:nvPr/>
        </p:nvGrpSpPr>
        <p:grpSpPr>
          <a:xfrm>
            <a:off x="9027096" y="717875"/>
            <a:ext cx="117000" cy="2080950"/>
            <a:chOff x="0" y="717875"/>
            <a:chExt cx="117000" cy="2080950"/>
          </a:xfrm>
        </p:grpSpPr>
        <p:sp>
          <p:nvSpPr>
            <p:cNvPr id="440" name="Google Shape;440;p44"/>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3" name="Google Shape;443;p44"/>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444" name="Google Shape;444;p44"/>
          <p:cNvGrpSpPr/>
          <p:nvPr/>
        </p:nvGrpSpPr>
        <p:grpSpPr>
          <a:xfrm>
            <a:off x="0" y="717875"/>
            <a:ext cx="117000" cy="2080950"/>
            <a:chOff x="0" y="717875"/>
            <a:chExt cx="117000" cy="2080950"/>
          </a:xfrm>
        </p:grpSpPr>
        <p:sp>
          <p:nvSpPr>
            <p:cNvPr id="445" name="Google Shape;445;p44"/>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44"/>
          <p:cNvSpPr txBox="1">
            <a:spLocks noGrp="1"/>
          </p:cNvSpPr>
          <p:nvPr>
            <p:ph type="title" idx="2"/>
          </p:nvPr>
        </p:nvSpPr>
        <p:spPr>
          <a:xfrm>
            <a:off x="3473700" y="3601650"/>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a:solidFill>
                  <a:schemeClr val="dk1"/>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449" name="Google Shape;449;p44"/>
          <p:cNvSpPr txBox="1">
            <a:spLocks noGrp="1"/>
          </p:cNvSpPr>
          <p:nvPr>
            <p:ph type="subTitle" idx="3"/>
          </p:nvPr>
        </p:nvSpPr>
        <p:spPr>
          <a:xfrm>
            <a:off x="3473700" y="3961197"/>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50" name="Google Shape;450;p44"/>
          <p:cNvSpPr txBox="1">
            <a:spLocks noGrp="1"/>
          </p:cNvSpPr>
          <p:nvPr>
            <p:ph type="title" idx="4"/>
          </p:nvPr>
        </p:nvSpPr>
        <p:spPr>
          <a:xfrm>
            <a:off x="720000" y="3601650"/>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51" name="Google Shape;451;p44"/>
          <p:cNvSpPr txBox="1">
            <a:spLocks noGrp="1"/>
          </p:cNvSpPr>
          <p:nvPr>
            <p:ph type="subTitle" idx="5"/>
          </p:nvPr>
        </p:nvSpPr>
        <p:spPr>
          <a:xfrm>
            <a:off x="720000" y="3961197"/>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52" name="Google Shape;452;p44"/>
          <p:cNvSpPr txBox="1">
            <a:spLocks noGrp="1"/>
          </p:cNvSpPr>
          <p:nvPr>
            <p:ph type="title" idx="6"/>
          </p:nvPr>
        </p:nvSpPr>
        <p:spPr>
          <a:xfrm>
            <a:off x="6227399" y="1878978"/>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53" name="Google Shape;453;p44"/>
          <p:cNvSpPr txBox="1">
            <a:spLocks noGrp="1"/>
          </p:cNvSpPr>
          <p:nvPr>
            <p:ph type="subTitle" idx="7"/>
          </p:nvPr>
        </p:nvSpPr>
        <p:spPr>
          <a:xfrm>
            <a:off x="6227399" y="2238525"/>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54" name="Google Shape;454;p44"/>
          <p:cNvSpPr txBox="1">
            <a:spLocks noGrp="1"/>
          </p:cNvSpPr>
          <p:nvPr>
            <p:ph type="title" idx="8"/>
          </p:nvPr>
        </p:nvSpPr>
        <p:spPr>
          <a:xfrm>
            <a:off x="3473700" y="1878978"/>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55" name="Google Shape;455;p44"/>
          <p:cNvSpPr txBox="1">
            <a:spLocks noGrp="1"/>
          </p:cNvSpPr>
          <p:nvPr>
            <p:ph type="subTitle" idx="9"/>
          </p:nvPr>
        </p:nvSpPr>
        <p:spPr>
          <a:xfrm>
            <a:off x="3473700" y="2238525"/>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56" name="Google Shape;456;p44"/>
          <p:cNvSpPr txBox="1">
            <a:spLocks noGrp="1"/>
          </p:cNvSpPr>
          <p:nvPr>
            <p:ph type="title" idx="13"/>
          </p:nvPr>
        </p:nvSpPr>
        <p:spPr>
          <a:xfrm>
            <a:off x="720000" y="1878978"/>
            <a:ext cx="2196600" cy="35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a:solidFill>
                  <a:schemeClr val="dk1"/>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457" name="Google Shape;457;p44"/>
          <p:cNvSpPr txBox="1">
            <a:spLocks noGrp="1"/>
          </p:cNvSpPr>
          <p:nvPr>
            <p:ph type="subTitle" idx="14"/>
          </p:nvPr>
        </p:nvSpPr>
        <p:spPr>
          <a:xfrm>
            <a:off x="720000" y="2238525"/>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58" name="Google Shape;458;p44"/>
          <p:cNvSpPr txBox="1">
            <a:spLocks noGrp="1"/>
          </p:cNvSpPr>
          <p:nvPr>
            <p:ph type="title" idx="15"/>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nine columns">
  <p:cSld name="BLANK_1_1_1_1_1_2_1">
    <p:spTree>
      <p:nvGrpSpPr>
        <p:cNvPr id="1" name="Shape 459"/>
        <p:cNvGrpSpPr/>
        <p:nvPr/>
      </p:nvGrpSpPr>
      <p:grpSpPr>
        <a:xfrm>
          <a:off x="0" y="0"/>
          <a:ext cx="0" cy="0"/>
          <a:chOff x="0" y="0"/>
          <a:chExt cx="0" cy="0"/>
        </a:xfrm>
      </p:grpSpPr>
      <p:sp>
        <p:nvSpPr>
          <p:cNvPr id="460" name="Google Shape;460;p45"/>
          <p:cNvSpPr txBox="1">
            <a:spLocks noGrp="1"/>
          </p:cNvSpPr>
          <p:nvPr>
            <p:ph type="title"/>
          </p:nvPr>
        </p:nvSpPr>
        <p:spPr>
          <a:xfrm>
            <a:off x="1573525" y="1201925"/>
            <a:ext cx="17430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1" name="Google Shape;461;p45"/>
          <p:cNvSpPr txBox="1">
            <a:spLocks noGrp="1"/>
          </p:cNvSpPr>
          <p:nvPr>
            <p:ph type="subTitle" idx="1"/>
          </p:nvPr>
        </p:nvSpPr>
        <p:spPr>
          <a:xfrm>
            <a:off x="1573532" y="1632967"/>
            <a:ext cx="17430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62" name="Google Shape;462;p45"/>
          <p:cNvSpPr txBox="1">
            <a:spLocks noGrp="1"/>
          </p:cNvSpPr>
          <p:nvPr>
            <p:ph type="title" idx="2"/>
          </p:nvPr>
        </p:nvSpPr>
        <p:spPr>
          <a:xfrm>
            <a:off x="1575491" y="2367111"/>
            <a:ext cx="17430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3" name="Google Shape;463;p45"/>
          <p:cNvSpPr txBox="1">
            <a:spLocks noGrp="1"/>
          </p:cNvSpPr>
          <p:nvPr>
            <p:ph type="subTitle" idx="3"/>
          </p:nvPr>
        </p:nvSpPr>
        <p:spPr>
          <a:xfrm>
            <a:off x="1575497" y="2797083"/>
            <a:ext cx="17430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64" name="Google Shape;464;p45"/>
          <p:cNvSpPr txBox="1">
            <a:spLocks noGrp="1"/>
          </p:cNvSpPr>
          <p:nvPr>
            <p:ph type="title" idx="4"/>
          </p:nvPr>
        </p:nvSpPr>
        <p:spPr>
          <a:xfrm>
            <a:off x="6609599" y="1201925"/>
            <a:ext cx="17361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5" name="Google Shape;465;p45"/>
          <p:cNvSpPr txBox="1">
            <a:spLocks noGrp="1"/>
          </p:cNvSpPr>
          <p:nvPr>
            <p:ph type="subTitle" idx="5"/>
          </p:nvPr>
        </p:nvSpPr>
        <p:spPr>
          <a:xfrm>
            <a:off x="6609595" y="1632966"/>
            <a:ext cx="17361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66" name="Google Shape;466;p45"/>
          <p:cNvSpPr txBox="1">
            <a:spLocks noGrp="1"/>
          </p:cNvSpPr>
          <p:nvPr>
            <p:ph type="title" idx="6"/>
          </p:nvPr>
        </p:nvSpPr>
        <p:spPr>
          <a:xfrm>
            <a:off x="6607629" y="2367110"/>
            <a:ext cx="17361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7" name="Google Shape;467;p45"/>
          <p:cNvSpPr txBox="1">
            <a:spLocks noGrp="1"/>
          </p:cNvSpPr>
          <p:nvPr>
            <p:ph type="subTitle" idx="7"/>
          </p:nvPr>
        </p:nvSpPr>
        <p:spPr>
          <a:xfrm>
            <a:off x="6607625" y="2797082"/>
            <a:ext cx="17361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68" name="Google Shape;468;p45"/>
          <p:cNvSpPr txBox="1">
            <a:spLocks noGrp="1"/>
          </p:cNvSpPr>
          <p:nvPr>
            <p:ph type="title" idx="8"/>
          </p:nvPr>
        </p:nvSpPr>
        <p:spPr>
          <a:xfrm>
            <a:off x="1573525" y="3532276"/>
            <a:ext cx="17430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9" name="Google Shape;469;p45"/>
          <p:cNvSpPr txBox="1">
            <a:spLocks noGrp="1"/>
          </p:cNvSpPr>
          <p:nvPr>
            <p:ph type="subTitle" idx="9"/>
          </p:nvPr>
        </p:nvSpPr>
        <p:spPr>
          <a:xfrm>
            <a:off x="1573530" y="3961200"/>
            <a:ext cx="17430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70" name="Google Shape;470;p45"/>
          <p:cNvSpPr txBox="1">
            <a:spLocks noGrp="1"/>
          </p:cNvSpPr>
          <p:nvPr>
            <p:ph type="title" idx="13"/>
          </p:nvPr>
        </p:nvSpPr>
        <p:spPr>
          <a:xfrm>
            <a:off x="6600575" y="3532274"/>
            <a:ext cx="17361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1" name="Google Shape;471;p45"/>
          <p:cNvSpPr txBox="1">
            <a:spLocks noGrp="1"/>
          </p:cNvSpPr>
          <p:nvPr>
            <p:ph type="subTitle" idx="14"/>
          </p:nvPr>
        </p:nvSpPr>
        <p:spPr>
          <a:xfrm>
            <a:off x="6600579" y="3961198"/>
            <a:ext cx="17361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72" name="Google Shape;472;p45"/>
          <p:cNvSpPr txBox="1">
            <a:spLocks noGrp="1"/>
          </p:cNvSpPr>
          <p:nvPr>
            <p:ph type="title" idx="15"/>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73" name="Google Shape;473;p45"/>
          <p:cNvGrpSpPr/>
          <p:nvPr/>
        </p:nvGrpSpPr>
        <p:grpSpPr>
          <a:xfrm>
            <a:off x="9027096" y="717875"/>
            <a:ext cx="117000" cy="2080950"/>
            <a:chOff x="0" y="717875"/>
            <a:chExt cx="117000" cy="2080950"/>
          </a:xfrm>
        </p:grpSpPr>
        <p:sp>
          <p:nvSpPr>
            <p:cNvPr id="474" name="Google Shape;474;p45"/>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7" name="Google Shape;477;p45"/>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
        <p:nvSpPr>
          <p:cNvPr id="478" name="Google Shape;478;p45"/>
          <p:cNvSpPr txBox="1">
            <a:spLocks noGrp="1"/>
          </p:cNvSpPr>
          <p:nvPr>
            <p:ph type="title" idx="16"/>
          </p:nvPr>
        </p:nvSpPr>
        <p:spPr>
          <a:xfrm>
            <a:off x="4091505" y="1201925"/>
            <a:ext cx="17451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9" name="Google Shape;479;p45"/>
          <p:cNvSpPr txBox="1">
            <a:spLocks noGrp="1"/>
          </p:cNvSpPr>
          <p:nvPr>
            <p:ph type="subTitle" idx="17"/>
          </p:nvPr>
        </p:nvSpPr>
        <p:spPr>
          <a:xfrm>
            <a:off x="4091507" y="1632966"/>
            <a:ext cx="17451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80" name="Google Shape;480;p45"/>
          <p:cNvSpPr txBox="1">
            <a:spLocks noGrp="1"/>
          </p:cNvSpPr>
          <p:nvPr>
            <p:ph type="title" idx="18"/>
          </p:nvPr>
        </p:nvSpPr>
        <p:spPr>
          <a:xfrm>
            <a:off x="4093473" y="2367110"/>
            <a:ext cx="17451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81" name="Google Shape;481;p45"/>
          <p:cNvSpPr txBox="1">
            <a:spLocks noGrp="1"/>
          </p:cNvSpPr>
          <p:nvPr>
            <p:ph type="subTitle" idx="19"/>
          </p:nvPr>
        </p:nvSpPr>
        <p:spPr>
          <a:xfrm>
            <a:off x="4093475" y="2797082"/>
            <a:ext cx="17451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82" name="Google Shape;482;p45"/>
          <p:cNvSpPr txBox="1">
            <a:spLocks noGrp="1"/>
          </p:cNvSpPr>
          <p:nvPr>
            <p:ph type="title" idx="20"/>
          </p:nvPr>
        </p:nvSpPr>
        <p:spPr>
          <a:xfrm>
            <a:off x="4091500" y="3532274"/>
            <a:ext cx="17451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83" name="Google Shape;483;p45"/>
          <p:cNvSpPr txBox="1">
            <a:spLocks noGrp="1"/>
          </p:cNvSpPr>
          <p:nvPr>
            <p:ph type="subTitle" idx="21"/>
          </p:nvPr>
        </p:nvSpPr>
        <p:spPr>
          <a:xfrm>
            <a:off x="4091505" y="3961198"/>
            <a:ext cx="1745100" cy="6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484"/>
        <p:cNvGrpSpPr/>
        <p:nvPr/>
      </p:nvGrpSpPr>
      <p:grpSpPr>
        <a:xfrm>
          <a:off x="0" y="0"/>
          <a:ext cx="0" cy="0"/>
          <a:chOff x="0" y="0"/>
          <a:chExt cx="0" cy="0"/>
        </a:xfrm>
      </p:grpSpPr>
      <p:sp>
        <p:nvSpPr>
          <p:cNvPr id="485" name="Google Shape;485;p46"/>
          <p:cNvSpPr txBox="1">
            <a:spLocks noGrp="1"/>
          </p:cNvSpPr>
          <p:nvPr>
            <p:ph type="title" hasCustomPrompt="1"/>
          </p:nvPr>
        </p:nvSpPr>
        <p:spPr>
          <a:xfrm>
            <a:off x="2666100" y="770784"/>
            <a:ext cx="3811800" cy="603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46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86" name="Google Shape;486;p46"/>
          <p:cNvSpPr txBox="1">
            <a:spLocks noGrp="1"/>
          </p:cNvSpPr>
          <p:nvPr>
            <p:ph type="subTitle" idx="1"/>
          </p:nvPr>
        </p:nvSpPr>
        <p:spPr>
          <a:xfrm>
            <a:off x="2666100" y="1367748"/>
            <a:ext cx="3811800" cy="303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87" name="Google Shape;487;p46"/>
          <p:cNvSpPr txBox="1">
            <a:spLocks noGrp="1"/>
          </p:cNvSpPr>
          <p:nvPr>
            <p:ph type="title" idx="2" hasCustomPrompt="1"/>
          </p:nvPr>
        </p:nvSpPr>
        <p:spPr>
          <a:xfrm>
            <a:off x="2666100" y="2114439"/>
            <a:ext cx="3811800" cy="603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600">
                <a:solidFill>
                  <a:schemeClr val="dk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88" name="Google Shape;488;p46"/>
          <p:cNvSpPr txBox="1">
            <a:spLocks noGrp="1"/>
          </p:cNvSpPr>
          <p:nvPr>
            <p:ph type="subTitle" idx="3"/>
          </p:nvPr>
        </p:nvSpPr>
        <p:spPr>
          <a:xfrm>
            <a:off x="2666100" y="2701365"/>
            <a:ext cx="3811800" cy="329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489" name="Google Shape;489;p46"/>
          <p:cNvSpPr txBox="1">
            <a:spLocks noGrp="1"/>
          </p:cNvSpPr>
          <p:nvPr>
            <p:ph type="title" idx="4" hasCustomPrompt="1"/>
          </p:nvPr>
        </p:nvSpPr>
        <p:spPr>
          <a:xfrm>
            <a:off x="2666100" y="3504694"/>
            <a:ext cx="3811800" cy="603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46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90" name="Google Shape;490;p46"/>
          <p:cNvSpPr txBox="1">
            <a:spLocks noGrp="1"/>
          </p:cNvSpPr>
          <p:nvPr>
            <p:ph type="subTitle" idx="5"/>
          </p:nvPr>
        </p:nvSpPr>
        <p:spPr>
          <a:xfrm>
            <a:off x="2666100" y="4107983"/>
            <a:ext cx="3811800" cy="303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cxnSp>
        <p:nvCxnSpPr>
          <p:cNvPr id="491" name="Google Shape;491;p46"/>
          <p:cNvCxnSpPr/>
          <p:nvPr/>
        </p:nvCxnSpPr>
        <p:spPr>
          <a:xfrm rot="10800000">
            <a:off x="1462050" y="1893308"/>
            <a:ext cx="6219900" cy="0"/>
          </a:xfrm>
          <a:prstGeom prst="straightConnector1">
            <a:avLst/>
          </a:prstGeom>
          <a:noFill/>
          <a:ln w="9525" cap="flat" cmpd="sng">
            <a:solidFill>
              <a:schemeClr val="lt1"/>
            </a:solidFill>
            <a:prstDash val="solid"/>
            <a:round/>
            <a:headEnd type="none" w="med" len="med"/>
            <a:tailEnd type="none" w="med" len="med"/>
          </a:ln>
        </p:spPr>
      </p:cxnSp>
      <p:cxnSp>
        <p:nvCxnSpPr>
          <p:cNvPr id="492" name="Google Shape;492;p46"/>
          <p:cNvCxnSpPr/>
          <p:nvPr/>
        </p:nvCxnSpPr>
        <p:spPr>
          <a:xfrm rot="10800000">
            <a:off x="1462050" y="3252373"/>
            <a:ext cx="6219900" cy="0"/>
          </a:xfrm>
          <a:prstGeom prst="straightConnector1">
            <a:avLst/>
          </a:prstGeom>
          <a:noFill/>
          <a:ln w="9525" cap="flat" cmpd="sng">
            <a:solidFill>
              <a:schemeClr val="lt1"/>
            </a:solidFill>
            <a:prstDash val="solid"/>
            <a:round/>
            <a:headEnd type="none" w="med" len="med"/>
            <a:tailEnd type="none" w="med" len="med"/>
          </a:ln>
        </p:spPr>
      </p:cxnSp>
      <p:grpSp>
        <p:nvGrpSpPr>
          <p:cNvPr id="493" name="Google Shape;493;p46"/>
          <p:cNvGrpSpPr/>
          <p:nvPr/>
        </p:nvGrpSpPr>
        <p:grpSpPr>
          <a:xfrm>
            <a:off x="0" y="717875"/>
            <a:ext cx="117000" cy="2080950"/>
            <a:chOff x="0" y="717875"/>
            <a:chExt cx="117000" cy="2080950"/>
          </a:xfrm>
        </p:grpSpPr>
        <p:sp>
          <p:nvSpPr>
            <p:cNvPr id="494" name="Google Shape;494;p46"/>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6"/>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6"/>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Numbers and text 1">
  <p:cSld name="CUSTOM">
    <p:spTree>
      <p:nvGrpSpPr>
        <p:cNvPr id="1" name="Shape 497"/>
        <p:cNvGrpSpPr/>
        <p:nvPr/>
      </p:nvGrpSpPr>
      <p:grpSpPr>
        <a:xfrm>
          <a:off x="0" y="0"/>
          <a:ext cx="0" cy="0"/>
          <a:chOff x="0" y="0"/>
          <a:chExt cx="0" cy="0"/>
        </a:xfrm>
      </p:grpSpPr>
      <p:sp>
        <p:nvSpPr>
          <p:cNvPr id="498" name="Google Shape;498;p47"/>
          <p:cNvSpPr txBox="1">
            <a:spLocks noGrp="1"/>
          </p:cNvSpPr>
          <p:nvPr>
            <p:ph type="title"/>
          </p:nvPr>
        </p:nvSpPr>
        <p:spPr>
          <a:xfrm>
            <a:off x="720950" y="3348100"/>
            <a:ext cx="24546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99" name="Google Shape;499;p47"/>
          <p:cNvSpPr txBox="1">
            <a:spLocks noGrp="1"/>
          </p:cNvSpPr>
          <p:nvPr>
            <p:ph type="subTitle" idx="1"/>
          </p:nvPr>
        </p:nvSpPr>
        <p:spPr>
          <a:xfrm>
            <a:off x="720950" y="3892925"/>
            <a:ext cx="2454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00" name="Google Shape;500;p47"/>
          <p:cNvSpPr txBox="1">
            <a:spLocks noGrp="1"/>
          </p:cNvSpPr>
          <p:nvPr>
            <p:ph type="title" idx="2"/>
          </p:nvPr>
        </p:nvSpPr>
        <p:spPr>
          <a:xfrm>
            <a:off x="3343748" y="3348100"/>
            <a:ext cx="24546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01" name="Google Shape;501;p47"/>
          <p:cNvSpPr txBox="1">
            <a:spLocks noGrp="1"/>
          </p:cNvSpPr>
          <p:nvPr>
            <p:ph type="subTitle" idx="3"/>
          </p:nvPr>
        </p:nvSpPr>
        <p:spPr>
          <a:xfrm>
            <a:off x="3343744" y="3892925"/>
            <a:ext cx="2454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02" name="Google Shape;502;p47"/>
          <p:cNvSpPr txBox="1">
            <a:spLocks noGrp="1"/>
          </p:cNvSpPr>
          <p:nvPr>
            <p:ph type="title" idx="4"/>
          </p:nvPr>
        </p:nvSpPr>
        <p:spPr>
          <a:xfrm>
            <a:off x="5968387" y="3348100"/>
            <a:ext cx="24546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03" name="Google Shape;503;p47"/>
          <p:cNvSpPr txBox="1">
            <a:spLocks noGrp="1"/>
          </p:cNvSpPr>
          <p:nvPr>
            <p:ph type="subTitle" idx="5"/>
          </p:nvPr>
        </p:nvSpPr>
        <p:spPr>
          <a:xfrm>
            <a:off x="5968379" y="3892925"/>
            <a:ext cx="2454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04" name="Google Shape;504;p47"/>
          <p:cNvSpPr txBox="1">
            <a:spLocks noGrp="1"/>
          </p:cNvSpPr>
          <p:nvPr>
            <p:ph type="title" idx="6"/>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505" name="Google Shape;505;p47"/>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506" name="Google Shape;506;p47"/>
          <p:cNvGrpSpPr/>
          <p:nvPr/>
        </p:nvGrpSpPr>
        <p:grpSpPr>
          <a:xfrm>
            <a:off x="9030796" y="717875"/>
            <a:ext cx="117000" cy="2080950"/>
            <a:chOff x="0" y="717875"/>
            <a:chExt cx="117000" cy="2080950"/>
          </a:xfrm>
        </p:grpSpPr>
        <p:sp>
          <p:nvSpPr>
            <p:cNvPr id="507" name="Google Shape;507;p47"/>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7"/>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47"/>
          <p:cNvSpPr txBox="1">
            <a:spLocks noGrp="1"/>
          </p:cNvSpPr>
          <p:nvPr>
            <p:ph type="title" idx="7" hasCustomPrompt="1"/>
          </p:nvPr>
        </p:nvSpPr>
        <p:spPr>
          <a:xfrm>
            <a:off x="720950" y="2829775"/>
            <a:ext cx="2454600" cy="43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11" name="Google Shape;511;p47"/>
          <p:cNvSpPr txBox="1">
            <a:spLocks noGrp="1"/>
          </p:cNvSpPr>
          <p:nvPr>
            <p:ph type="title" idx="8" hasCustomPrompt="1"/>
          </p:nvPr>
        </p:nvSpPr>
        <p:spPr>
          <a:xfrm>
            <a:off x="3343748" y="2829775"/>
            <a:ext cx="2454600" cy="43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12" name="Google Shape;512;p47"/>
          <p:cNvSpPr txBox="1">
            <a:spLocks noGrp="1"/>
          </p:cNvSpPr>
          <p:nvPr>
            <p:ph type="title" idx="9" hasCustomPrompt="1"/>
          </p:nvPr>
        </p:nvSpPr>
        <p:spPr>
          <a:xfrm>
            <a:off x="5968387" y="2829775"/>
            <a:ext cx="2454600" cy="43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3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Numbers and text 2">
  <p:cSld name="BLANK_1_1_1_1_1_1_3">
    <p:spTree>
      <p:nvGrpSpPr>
        <p:cNvPr id="1" name="Shape 513"/>
        <p:cNvGrpSpPr/>
        <p:nvPr/>
      </p:nvGrpSpPr>
      <p:grpSpPr>
        <a:xfrm>
          <a:off x="0" y="0"/>
          <a:ext cx="0" cy="0"/>
          <a:chOff x="0" y="0"/>
          <a:chExt cx="0" cy="0"/>
        </a:xfrm>
      </p:grpSpPr>
      <p:sp>
        <p:nvSpPr>
          <p:cNvPr id="514" name="Google Shape;514;p48"/>
          <p:cNvSpPr txBox="1">
            <a:spLocks noGrp="1"/>
          </p:cNvSpPr>
          <p:nvPr>
            <p:ph type="title" hasCustomPrompt="1"/>
          </p:nvPr>
        </p:nvSpPr>
        <p:spPr>
          <a:xfrm>
            <a:off x="1349688" y="540000"/>
            <a:ext cx="2489400" cy="782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600"/>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515" name="Google Shape;515;p48"/>
          <p:cNvSpPr txBox="1">
            <a:spLocks noGrp="1"/>
          </p:cNvSpPr>
          <p:nvPr>
            <p:ph type="subTitle" idx="1"/>
          </p:nvPr>
        </p:nvSpPr>
        <p:spPr>
          <a:xfrm>
            <a:off x="3982513" y="1019148"/>
            <a:ext cx="3811800" cy="303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grpSp>
        <p:nvGrpSpPr>
          <p:cNvPr id="516" name="Google Shape;516;p48"/>
          <p:cNvGrpSpPr/>
          <p:nvPr/>
        </p:nvGrpSpPr>
        <p:grpSpPr>
          <a:xfrm>
            <a:off x="0" y="717875"/>
            <a:ext cx="117000" cy="2080950"/>
            <a:chOff x="0" y="717875"/>
            <a:chExt cx="117000" cy="2080950"/>
          </a:xfrm>
        </p:grpSpPr>
        <p:sp>
          <p:nvSpPr>
            <p:cNvPr id="517" name="Google Shape;517;p48"/>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8"/>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8"/>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 name="Google Shape;520;p48"/>
          <p:cNvSpPr txBox="1">
            <a:spLocks noGrp="1"/>
          </p:cNvSpPr>
          <p:nvPr>
            <p:ph type="title" idx="2"/>
          </p:nvPr>
        </p:nvSpPr>
        <p:spPr>
          <a:xfrm>
            <a:off x="3982513" y="616206"/>
            <a:ext cx="1743000" cy="396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21" name="Google Shape;521;p48"/>
          <p:cNvSpPr txBox="1">
            <a:spLocks noGrp="1"/>
          </p:cNvSpPr>
          <p:nvPr>
            <p:ph type="title" idx="3" hasCustomPrompt="1"/>
          </p:nvPr>
        </p:nvSpPr>
        <p:spPr>
          <a:xfrm>
            <a:off x="1349688" y="1640300"/>
            <a:ext cx="2489400" cy="782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600"/>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522" name="Google Shape;522;p48"/>
          <p:cNvSpPr txBox="1">
            <a:spLocks noGrp="1"/>
          </p:cNvSpPr>
          <p:nvPr>
            <p:ph type="subTitle" idx="4"/>
          </p:nvPr>
        </p:nvSpPr>
        <p:spPr>
          <a:xfrm>
            <a:off x="3982513" y="2119448"/>
            <a:ext cx="3811800" cy="303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523" name="Google Shape;523;p48"/>
          <p:cNvSpPr txBox="1">
            <a:spLocks noGrp="1"/>
          </p:cNvSpPr>
          <p:nvPr>
            <p:ph type="title" idx="5"/>
          </p:nvPr>
        </p:nvSpPr>
        <p:spPr>
          <a:xfrm>
            <a:off x="3982513" y="1716506"/>
            <a:ext cx="1743000" cy="396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24" name="Google Shape;524;p48"/>
          <p:cNvSpPr txBox="1">
            <a:spLocks noGrp="1"/>
          </p:cNvSpPr>
          <p:nvPr>
            <p:ph type="title" idx="6" hasCustomPrompt="1"/>
          </p:nvPr>
        </p:nvSpPr>
        <p:spPr>
          <a:xfrm>
            <a:off x="1349688" y="2740600"/>
            <a:ext cx="2489400" cy="782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600"/>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525" name="Google Shape;525;p48"/>
          <p:cNvSpPr txBox="1">
            <a:spLocks noGrp="1"/>
          </p:cNvSpPr>
          <p:nvPr>
            <p:ph type="subTitle" idx="7"/>
          </p:nvPr>
        </p:nvSpPr>
        <p:spPr>
          <a:xfrm>
            <a:off x="3982513" y="3219748"/>
            <a:ext cx="3811800" cy="303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526" name="Google Shape;526;p48"/>
          <p:cNvSpPr txBox="1">
            <a:spLocks noGrp="1"/>
          </p:cNvSpPr>
          <p:nvPr>
            <p:ph type="title" idx="8"/>
          </p:nvPr>
        </p:nvSpPr>
        <p:spPr>
          <a:xfrm>
            <a:off x="3982513" y="2816806"/>
            <a:ext cx="1743000" cy="396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dk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27" name="Google Shape;527;p48"/>
          <p:cNvSpPr txBox="1">
            <a:spLocks noGrp="1"/>
          </p:cNvSpPr>
          <p:nvPr>
            <p:ph type="title" idx="9" hasCustomPrompt="1"/>
          </p:nvPr>
        </p:nvSpPr>
        <p:spPr>
          <a:xfrm>
            <a:off x="1349688" y="3840900"/>
            <a:ext cx="2489400" cy="7824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600"/>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528" name="Google Shape;528;p48"/>
          <p:cNvSpPr txBox="1">
            <a:spLocks noGrp="1"/>
          </p:cNvSpPr>
          <p:nvPr>
            <p:ph type="subTitle" idx="13"/>
          </p:nvPr>
        </p:nvSpPr>
        <p:spPr>
          <a:xfrm>
            <a:off x="3982513" y="4320048"/>
            <a:ext cx="3811800" cy="303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529" name="Google Shape;529;p48"/>
          <p:cNvSpPr txBox="1">
            <a:spLocks noGrp="1"/>
          </p:cNvSpPr>
          <p:nvPr>
            <p:ph type="title" idx="14"/>
          </p:nvPr>
        </p:nvSpPr>
        <p:spPr>
          <a:xfrm>
            <a:off x="3982513" y="3917106"/>
            <a:ext cx="1743000" cy="396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530"/>
        <p:cNvGrpSpPr/>
        <p:nvPr/>
      </p:nvGrpSpPr>
      <p:grpSpPr>
        <a:xfrm>
          <a:off x="0" y="0"/>
          <a:ext cx="0" cy="0"/>
          <a:chOff x="0" y="0"/>
          <a:chExt cx="0" cy="0"/>
        </a:xfrm>
      </p:grpSpPr>
      <p:sp>
        <p:nvSpPr>
          <p:cNvPr id="531" name="Google Shape;531;p49"/>
          <p:cNvSpPr txBox="1">
            <a:spLocks noGrp="1"/>
          </p:cNvSpPr>
          <p:nvPr>
            <p:ph type="ctrTitle"/>
          </p:nvPr>
        </p:nvSpPr>
        <p:spPr>
          <a:xfrm>
            <a:off x="1973400" y="538575"/>
            <a:ext cx="5197200" cy="128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32" name="Google Shape;532;p49"/>
          <p:cNvSpPr txBox="1">
            <a:spLocks noGrp="1"/>
          </p:cNvSpPr>
          <p:nvPr>
            <p:ph type="subTitle" idx="1"/>
          </p:nvPr>
        </p:nvSpPr>
        <p:spPr>
          <a:xfrm>
            <a:off x="1973400" y="2446550"/>
            <a:ext cx="5197200" cy="115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33" name="Google Shape;533;p49"/>
          <p:cNvSpPr txBox="1"/>
          <p:nvPr/>
        </p:nvSpPr>
        <p:spPr>
          <a:xfrm>
            <a:off x="2187300" y="3532350"/>
            <a:ext cx="4769400" cy="914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lt1"/>
                </a:solidFill>
                <a:latin typeface="Roboto"/>
                <a:ea typeface="Roboto"/>
                <a:cs typeface="Roboto"/>
                <a:sym typeface="Roboto"/>
              </a:rPr>
              <a:t>CREDITS:</a:t>
            </a:r>
            <a:r>
              <a:rPr lang="en" sz="1200">
                <a:solidFill>
                  <a:schemeClr val="lt1"/>
                </a:solidFill>
                <a:latin typeface="Roboto"/>
                <a:ea typeface="Roboto"/>
                <a:cs typeface="Roboto"/>
                <a:sym typeface="Roboto"/>
              </a:rPr>
              <a:t> This presentation template was created by </a:t>
            </a:r>
            <a:r>
              <a:rPr lang="en" sz="1200" b="1">
                <a:solidFill>
                  <a:schemeClr val="l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lt1"/>
                </a:solidFill>
                <a:latin typeface="Roboto"/>
                <a:ea typeface="Roboto"/>
                <a:cs typeface="Roboto"/>
                <a:sym typeface="Roboto"/>
              </a:rPr>
              <a:t>, including icons by </a:t>
            </a:r>
            <a:r>
              <a:rPr lang="en" sz="1200" b="1">
                <a:solidFill>
                  <a:schemeClr val="l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lt1"/>
                </a:solidFill>
                <a:latin typeface="Roboto"/>
                <a:ea typeface="Roboto"/>
                <a:cs typeface="Roboto"/>
                <a:sym typeface="Roboto"/>
              </a:rPr>
              <a:t>, infographics &amp; images by </a:t>
            </a:r>
            <a:r>
              <a:rPr lang="en" sz="1200" b="1">
                <a:solidFill>
                  <a:schemeClr val="l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b="1">
                <a:solidFill>
                  <a:schemeClr val="lt1"/>
                </a:solidFill>
                <a:latin typeface="Roboto"/>
                <a:ea typeface="Roboto"/>
                <a:cs typeface="Roboto"/>
                <a:sym typeface="Roboto"/>
              </a:rPr>
              <a:t> </a:t>
            </a:r>
            <a:endParaRPr sz="1200" b="1">
              <a:solidFill>
                <a:schemeClr val="lt1"/>
              </a:solidFill>
              <a:latin typeface="Roboto"/>
              <a:ea typeface="Roboto"/>
              <a:cs typeface="Roboto"/>
              <a:sym typeface="Roboto"/>
            </a:endParaRPr>
          </a:p>
        </p:txBody>
      </p:sp>
      <p:grpSp>
        <p:nvGrpSpPr>
          <p:cNvPr id="534" name="Google Shape;534;p49"/>
          <p:cNvGrpSpPr/>
          <p:nvPr/>
        </p:nvGrpSpPr>
        <p:grpSpPr>
          <a:xfrm>
            <a:off x="0" y="717875"/>
            <a:ext cx="117000" cy="2080950"/>
            <a:chOff x="0" y="717875"/>
            <a:chExt cx="117000" cy="2080950"/>
          </a:xfrm>
        </p:grpSpPr>
        <p:sp>
          <p:nvSpPr>
            <p:cNvPr id="535" name="Google Shape;535;p49"/>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9"/>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9"/>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49"/>
          <p:cNvGrpSpPr/>
          <p:nvPr/>
        </p:nvGrpSpPr>
        <p:grpSpPr>
          <a:xfrm>
            <a:off x="9027096" y="717875"/>
            <a:ext cx="117000" cy="2080950"/>
            <a:chOff x="0" y="717875"/>
            <a:chExt cx="117000" cy="2080950"/>
          </a:xfrm>
        </p:grpSpPr>
        <p:sp>
          <p:nvSpPr>
            <p:cNvPr id="539" name="Google Shape;539;p49"/>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9"/>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9"/>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42" name="Google Shape;542;p49"/>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43"/>
        <p:cNvGrpSpPr/>
        <p:nvPr/>
      </p:nvGrpSpPr>
      <p:grpSpPr>
        <a:xfrm>
          <a:off x="0" y="0"/>
          <a:ext cx="0" cy="0"/>
          <a:chOff x="0" y="0"/>
          <a:chExt cx="0" cy="0"/>
        </a:xfrm>
      </p:grpSpPr>
      <p:cxnSp>
        <p:nvCxnSpPr>
          <p:cNvPr id="544" name="Google Shape;544;p50"/>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545" name="Google Shape;545;p50"/>
          <p:cNvGrpSpPr/>
          <p:nvPr/>
        </p:nvGrpSpPr>
        <p:grpSpPr>
          <a:xfrm>
            <a:off x="9027096" y="717875"/>
            <a:ext cx="117000" cy="2080950"/>
            <a:chOff x="0" y="717875"/>
            <a:chExt cx="117000" cy="2080950"/>
          </a:xfrm>
        </p:grpSpPr>
        <p:sp>
          <p:nvSpPr>
            <p:cNvPr id="546" name="Google Shape;546;p50"/>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0"/>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0"/>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6"/>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47" name="Google Shape;47;p6"/>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48" name="Google Shape;48;p6"/>
          <p:cNvGrpSpPr/>
          <p:nvPr/>
        </p:nvGrpSpPr>
        <p:grpSpPr>
          <a:xfrm>
            <a:off x="0" y="717875"/>
            <a:ext cx="117000" cy="2080950"/>
            <a:chOff x="0" y="717875"/>
            <a:chExt cx="117000" cy="2080950"/>
          </a:xfrm>
        </p:grpSpPr>
        <p:sp>
          <p:nvSpPr>
            <p:cNvPr id="49" name="Google Shape;49;p6"/>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549"/>
        <p:cNvGrpSpPr/>
        <p:nvPr/>
      </p:nvGrpSpPr>
      <p:grpSpPr>
        <a:xfrm>
          <a:off x="0" y="0"/>
          <a:ext cx="0" cy="0"/>
          <a:chOff x="0" y="0"/>
          <a:chExt cx="0" cy="0"/>
        </a:xfrm>
      </p:grpSpPr>
      <p:cxnSp>
        <p:nvCxnSpPr>
          <p:cNvPr id="550" name="Google Shape;550;p51"/>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551" name="Google Shape;551;p51"/>
          <p:cNvGrpSpPr/>
          <p:nvPr/>
        </p:nvGrpSpPr>
        <p:grpSpPr>
          <a:xfrm>
            <a:off x="0" y="717875"/>
            <a:ext cx="117000" cy="2080950"/>
            <a:chOff x="0" y="717875"/>
            <a:chExt cx="117000" cy="2080950"/>
          </a:xfrm>
        </p:grpSpPr>
        <p:sp>
          <p:nvSpPr>
            <p:cNvPr id="552" name="Google Shape;552;p51"/>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1"/>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1"/>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
        <p:cNvGrpSpPr/>
        <p:nvPr/>
      </p:nvGrpSpPr>
      <p:grpSpPr>
        <a:xfrm>
          <a:off x="0" y="0"/>
          <a:ext cx="0" cy="0"/>
          <a:chOff x="0" y="0"/>
          <a:chExt cx="0" cy="0"/>
        </a:xfrm>
      </p:grpSpPr>
      <p:sp>
        <p:nvSpPr>
          <p:cNvPr id="53" name="Google Shape;53;p7"/>
          <p:cNvSpPr txBox="1">
            <a:spLocks noGrp="1"/>
          </p:cNvSpPr>
          <p:nvPr>
            <p:ph type="title"/>
          </p:nvPr>
        </p:nvSpPr>
        <p:spPr>
          <a:xfrm>
            <a:off x="539500" y="408377"/>
            <a:ext cx="8064900" cy="64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4" name="Google Shape;54;p7"/>
          <p:cNvSpPr txBox="1">
            <a:spLocks noGrp="1"/>
          </p:cNvSpPr>
          <p:nvPr>
            <p:ph type="body" idx="1"/>
          </p:nvPr>
        </p:nvSpPr>
        <p:spPr>
          <a:xfrm>
            <a:off x="539550" y="1450550"/>
            <a:ext cx="8064900" cy="23958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1000"/>
              </a:spcBef>
              <a:spcAft>
                <a:spcPts val="0"/>
              </a:spcAft>
              <a:buClr>
                <a:srgbClr val="434343"/>
              </a:buClr>
              <a:buSzPts val="1400"/>
              <a:buChar char="●"/>
              <a:defRPr sz="1600"/>
            </a:lvl1pPr>
            <a:lvl2pPr marL="914400" lvl="1" indent="-323850" rtl="0">
              <a:lnSpc>
                <a:spcPct val="115000"/>
              </a:lnSpc>
              <a:spcBef>
                <a:spcPts val="0"/>
              </a:spcBef>
              <a:spcAft>
                <a:spcPts val="0"/>
              </a:spcAft>
              <a:buClr>
                <a:srgbClr val="434343"/>
              </a:buClr>
              <a:buSzPts val="1500"/>
              <a:buChar char="○"/>
              <a:defRPr>
                <a:solidFill>
                  <a:srgbClr val="434343"/>
                </a:solidFill>
              </a:defRPr>
            </a:lvl2pPr>
            <a:lvl3pPr marL="1371600" lvl="2" indent="-323850" rtl="0">
              <a:lnSpc>
                <a:spcPct val="115000"/>
              </a:lnSpc>
              <a:spcBef>
                <a:spcPts val="0"/>
              </a:spcBef>
              <a:spcAft>
                <a:spcPts val="0"/>
              </a:spcAft>
              <a:buClr>
                <a:srgbClr val="434343"/>
              </a:buClr>
              <a:buSzPts val="1500"/>
              <a:buChar char="■"/>
              <a:defRPr>
                <a:solidFill>
                  <a:srgbClr val="434343"/>
                </a:solidFill>
              </a:defRPr>
            </a:lvl3pPr>
            <a:lvl4pPr marL="1828800" lvl="3" indent="-323850" rtl="0">
              <a:lnSpc>
                <a:spcPct val="115000"/>
              </a:lnSpc>
              <a:spcBef>
                <a:spcPts val="0"/>
              </a:spcBef>
              <a:spcAft>
                <a:spcPts val="0"/>
              </a:spcAft>
              <a:buClr>
                <a:srgbClr val="434343"/>
              </a:buClr>
              <a:buSzPts val="1500"/>
              <a:buChar char="●"/>
              <a:defRPr>
                <a:solidFill>
                  <a:srgbClr val="434343"/>
                </a:solidFill>
              </a:defRPr>
            </a:lvl4pPr>
            <a:lvl5pPr marL="2286000" lvl="4" indent="-323850" rtl="0">
              <a:lnSpc>
                <a:spcPct val="115000"/>
              </a:lnSpc>
              <a:spcBef>
                <a:spcPts val="0"/>
              </a:spcBef>
              <a:spcAft>
                <a:spcPts val="0"/>
              </a:spcAft>
              <a:buClr>
                <a:srgbClr val="434343"/>
              </a:buClr>
              <a:buSzPts val="1500"/>
              <a:buChar char="○"/>
              <a:defRPr>
                <a:solidFill>
                  <a:srgbClr val="434343"/>
                </a:solidFill>
              </a:defRPr>
            </a:lvl5pPr>
            <a:lvl6pPr marL="2743200" lvl="5" indent="-323850" rtl="0">
              <a:lnSpc>
                <a:spcPct val="115000"/>
              </a:lnSpc>
              <a:spcBef>
                <a:spcPts val="0"/>
              </a:spcBef>
              <a:spcAft>
                <a:spcPts val="0"/>
              </a:spcAft>
              <a:buClr>
                <a:srgbClr val="434343"/>
              </a:buClr>
              <a:buSzPts val="1500"/>
              <a:buChar char="■"/>
              <a:defRPr>
                <a:solidFill>
                  <a:srgbClr val="434343"/>
                </a:solidFill>
              </a:defRPr>
            </a:lvl6pPr>
            <a:lvl7pPr marL="3200400" lvl="6" indent="-323850" rtl="0">
              <a:lnSpc>
                <a:spcPct val="115000"/>
              </a:lnSpc>
              <a:spcBef>
                <a:spcPts val="0"/>
              </a:spcBef>
              <a:spcAft>
                <a:spcPts val="0"/>
              </a:spcAft>
              <a:buClr>
                <a:srgbClr val="434343"/>
              </a:buClr>
              <a:buSzPts val="1500"/>
              <a:buChar char="●"/>
              <a:defRPr>
                <a:solidFill>
                  <a:srgbClr val="434343"/>
                </a:solidFill>
              </a:defRPr>
            </a:lvl7pPr>
            <a:lvl8pPr marL="3657600" lvl="7" indent="-323850" rtl="0">
              <a:lnSpc>
                <a:spcPct val="115000"/>
              </a:lnSpc>
              <a:spcBef>
                <a:spcPts val="0"/>
              </a:spcBef>
              <a:spcAft>
                <a:spcPts val="0"/>
              </a:spcAft>
              <a:buClr>
                <a:srgbClr val="434343"/>
              </a:buClr>
              <a:buSzPts val="1500"/>
              <a:buChar char="○"/>
              <a:defRPr>
                <a:solidFill>
                  <a:srgbClr val="434343"/>
                </a:solidFill>
              </a:defRPr>
            </a:lvl8pPr>
            <a:lvl9pPr marL="4114800" lvl="8" indent="-323850" rtl="0">
              <a:lnSpc>
                <a:spcPct val="115000"/>
              </a:lnSpc>
              <a:spcBef>
                <a:spcPts val="0"/>
              </a:spcBef>
              <a:spcAft>
                <a:spcPts val="0"/>
              </a:spcAft>
              <a:buClr>
                <a:srgbClr val="434343"/>
              </a:buClr>
              <a:buSzPts val="1500"/>
              <a:buChar char="■"/>
              <a:defRPr>
                <a:solidFill>
                  <a:srgbClr val="434343"/>
                </a:solidFill>
              </a:defRPr>
            </a:lvl9pPr>
          </a:lstStyle>
          <a:p>
            <a:endParaRPr/>
          </a:p>
        </p:txBody>
      </p:sp>
      <p:cxnSp>
        <p:nvCxnSpPr>
          <p:cNvPr id="55" name="Google Shape;55;p7"/>
          <p:cNvCxnSpPr/>
          <p:nvPr/>
        </p:nvCxnSpPr>
        <p:spPr>
          <a:xfrm rot="10800000">
            <a:off x="0" y="238450"/>
            <a:ext cx="5439900" cy="0"/>
          </a:xfrm>
          <a:prstGeom prst="straightConnector1">
            <a:avLst/>
          </a:prstGeom>
          <a:noFill/>
          <a:ln w="9525" cap="flat" cmpd="sng">
            <a:solidFill>
              <a:schemeClr val="lt1"/>
            </a:solidFill>
            <a:prstDash val="solid"/>
            <a:round/>
            <a:headEnd type="none" w="med" len="med"/>
            <a:tailEnd type="none" w="med" len="med"/>
          </a:ln>
        </p:spPr>
      </p:cxnSp>
      <p:grpSp>
        <p:nvGrpSpPr>
          <p:cNvPr id="56" name="Google Shape;56;p7"/>
          <p:cNvGrpSpPr/>
          <p:nvPr/>
        </p:nvGrpSpPr>
        <p:grpSpPr>
          <a:xfrm>
            <a:off x="9030796" y="717875"/>
            <a:ext cx="117000" cy="2080950"/>
            <a:chOff x="0" y="717875"/>
            <a:chExt cx="117000" cy="2080950"/>
          </a:xfrm>
        </p:grpSpPr>
        <p:sp>
          <p:nvSpPr>
            <p:cNvPr id="57" name="Google Shape;57;p7"/>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0"/>
        <p:cNvGrpSpPr/>
        <p:nvPr/>
      </p:nvGrpSpPr>
      <p:grpSpPr>
        <a:xfrm>
          <a:off x="0" y="0"/>
          <a:ext cx="0" cy="0"/>
          <a:chOff x="0" y="0"/>
          <a:chExt cx="0" cy="0"/>
        </a:xfrm>
      </p:grpSpPr>
      <p:sp>
        <p:nvSpPr>
          <p:cNvPr id="61" name="Google Shape;61;p8"/>
          <p:cNvSpPr txBox="1">
            <a:spLocks noGrp="1"/>
          </p:cNvSpPr>
          <p:nvPr>
            <p:ph type="title"/>
          </p:nvPr>
        </p:nvSpPr>
        <p:spPr>
          <a:xfrm>
            <a:off x="539550" y="1890900"/>
            <a:ext cx="8064900" cy="13617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62" name="Google Shape;62;p8"/>
          <p:cNvGrpSpPr/>
          <p:nvPr/>
        </p:nvGrpSpPr>
        <p:grpSpPr>
          <a:xfrm>
            <a:off x="9027096" y="717875"/>
            <a:ext cx="117000" cy="2080950"/>
            <a:chOff x="0" y="717875"/>
            <a:chExt cx="117000" cy="2080950"/>
          </a:xfrm>
        </p:grpSpPr>
        <p:sp>
          <p:nvSpPr>
            <p:cNvPr id="63" name="Google Shape;63;p8"/>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8"/>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8"/>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6" name="Google Shape;66;p8"/>
          <p:cNvCxnSpPr/>
          <p:nvPr/>
        </p:nvCxnSpPr>
        <p:spPr>
          <a:xfrm rot="10800000">
            <a:off x="2673525" y="3258222"/>
            <a:ext cx="37971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sp>
        <p:nvSpPr>
          <p:cNvPr id="68" name="Google Shape;68;p9"/>
          <p:cNvSpPr txBox="1">
            <a:spLocks noGrp="1"/>
          </p:cNvSpPr>
          <p:nvPr>
            <p:ph type="title"/>
          </p:nvPr>
        </p:nvSpPr>
        <p:spPr>
          <a:xfrm>
            <a:off x="720000" y="1366200"/>
            <a:ext cx="3818400" cy="674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9" name="Google Shape;69;p9"/>
          <p:cNvSpPr txBox="1">
            <a:spLocks noGrp="1"/>
          </p:cNvSpPr>
          <p:nvPr>
            <p:ph type="subTitle" idx="1"/>
          </p:nvPr>
        </p:nvSpPr>
        <p:spPr>
          <a:xfrm>
            <a:off x="720000" y="2186200"/>
            <a:ext cx="3818400" cy="160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cxnSp>
        <p:nvCxnSpPr>
          <p:cNvPr id="70" name="Google Shape;70;p9"/>
          <p:cNvCxnSpPr/>
          <p:nvPr/>
        </p:nvCxnSpPr>
        <p:spPr>
          <a:xfrm>
            <a:off x="4747576" y="532950"/>
            <a:ext cx="0" cy="4077600"/>
          </a:xfrm>
          <a:prstGeom prst="straightConnector1">
            <a:avLst/>
          </a:prstGeom>
          <a:noFill/>
          <a:ln w="9525" cap="flat" cmpd="sng">
            <a:solidFill>
              <a:schemeClr val="lt1"/>
            </a:solidFill>
            <a:prstDash val="solid"/>
            <a:round/>
            <a:headEnd type="none" w="med" len="med"/>
            <a:tailEnd type="none" w="med" len="med"/>
          </a:ln>
        </p:spPr>
      </p:cxnSp>
      <p:grpSp>
        <p:nvGrpSpPr>
          <p:cNvPr id="71" name="Google Shape;71;p9"/>
          <p:cNvGrpSpPr/>
          <p:nvPr/>
        </p:nvGrpSpPr>
        <p:grpSpPr>
          <a:xfrm>
            <a:off x="9027096" y="717875"/>
            <a:ext cx="117000" cy="2080950"/>
            <a:chOff x="0" y="717875"/>
            <a:chExt cx="117000" cy="2080950"/>
          </a:xfrm>
        </p:grpSpPr>
        <p:sp>
          <p:nvSpPr>
            <p:cNvPr id="72" name="Google Shape;72;p9"/>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9"/>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9"/>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5"/>
        <p:cNvGrpSpPr/>
        <p:nvPr/>
      </p:nvGrpSpPr>
      <p:grpSpPr>
        <a:xfrm>
          <a:off x="0" y="0"/>
          <a:ext cx="0" cy="0"/>
          <a:chOff x="0" y="0"/>
          <a:chExt cx="0" cy="0"/>
        </a:xfrm>
      </p:grpSpPr>
      <p:sp>
        <p:nvSpPr>
          <p:cNvPr id="76" name="Google Shape;76;p10"/>
          <p:cNvSpPr txBox="1">
            <a:spLocks noGrp="1"/>
          </p:cNvSpPr>
          <p:nvPr>
            <p:ph type="title"/>
          </p:nvPr>
        </p:nvSpPr>
        <p:spPr>
          <a:xfrm flipH="1">
            <a:off x="720000" y="538575"/>
            <a:ext cx="2012400" cy="3013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solidFill>
                  <a:schemeClr val="accent2"/>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77" name="Google Shape;77;p10"/>
          <p:cNvGrpSpPr/>
          <p:nvPr/>
        </p:nvGrpSpPr>
        <p:grpSpPr>
          <a:xfrm>
            <a:off x="0" y="717875"/>
            <a:ext cx="117000" cy="2080950"/>
            <a:chOff x="0" y="717875"/>
            <a:chExt cx="117000" cy="2080950"/>
          </a:xfrm>
        </p:grpSpPr>
        <p:sp>
          <p:nvSpPr>
            <p:cNvPr id="78" name="Google Shape;78;p10"/>
            <p:cNvSpPr/>
            <p:nvPr/>
          </p:nvSpPr>
          <p:spPr>
            <a:xfrm>
              <a:off x="0" y="717875"/>
              <a:ext cx="117000" cy="666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0"/>
            <p:cNvSpPr/>
            <p:nvPr/>
          </p:nvSpPr>
          <p:spPr>
            <a:xfrm>
              <a:off x="0" y="1425350"/>
              <a:ext cx="117000" cy="666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a:off x="0" y="2132825"/>
              <a:ext cx="117000" cy="66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1" name="Google Shape;81;p10"/>
          <p:cNvCxnSpPr/>
          <p:nvPr/>
        </p:nvCxnSpPr>
        <p:spPr>
          <a:xfrm rot="10800000">
            <a:off x="0" y="238450"/>
            <a:ext cx="5439900" cy="0"/>
          </a:xfrm>
          <a:prstGeom prst="straightConnector1">
            <a:avLst/>
          </a:prstGeom>
          <a:noFill/>
          <a:ln w="952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5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500"/>
              <a:buFont typeface="Alice"/>
              <a:buNone/>
              <a:defRPr sz="2500" b="1">
                <a:solidFill>
                  <a:schemeClr val="lt1"/>
                </a:solidFill>
                <a:latin typeface="Alice"/>
                <a:ea typeface="Alice"/>
                <a:cs typeface="Alice"/>
                <a:sym typeface="Alice"/>
              </a:defRPr>
            </a:lvl1pPr>
            <a:lvl2pPr lvl="1" rtl="0">
              <a:spcBef>
                <a:spcPts val="0"/>
              </a:spcBef>
              <a:spcAft>
                <a:spcPts val="0"/>
              </a:spcAft>
              <a:buClr>
                <a:schemeClr val="lt1"/>
              </a:buClr>
              <a:buSzPts val="3500"/>
              <a:buFont typeface="Alice"/>
              <a:buNone/>
              <a:defRPr sz="3500" b="1">
                <a:solidFill>
                  <a:schemeClr val="lt1"/>
                </a:solidFill>
                <a:latin typeface="Alice"/>
                <a:ea typeface="Alice"/>
                <a:cs typeface="Alice"/>
                <a:sym typeface="Alice"/>
              </a:defRPr>
            </a:lvl2pPr>
            <a:lvl3pPr lvl="2" rtl="0">
              <a:spcBef>
                <a:spcPts val="0"/>
              </a:spcBef>
              <a:spcAft>
                <a:spcPts val="0"/>
              </a:spcAft>
              <a:buClr>
                <a:schemeClr val="lt1"/>
              </a:buClr>
              <a:buSzPts val="3500"/>
              <a:buFont typeface="Alice"/>
              <a:buNone/>
              <a:defRPr sz="3500" b="1">
                <a:solidFill>
                  <a:schemeClr val="lt1"/>
                </a:solidFill>
                <a:latin typeface="Alice"/>
                <a:ea typeface="Alice"/>
                <a:cs typeface="Alice"/>
                <a:sym typeface="Alice"/>
              </a:defRPr>
            </a:lvl3pPr>
            <a:lvl4pPr lvl="3" rtl="0">
              <a:spcBef>
                <a:spcPts val="0"/>
              </a:spcBef>
              <a:spcAft>
                <a:spcPts val="0"/>
              </a:spcAft>
              <a:buClr>
                <a:schemeClr val="lt1"/>
              </a:buClr>
              <a:buSzPts val="3500"/>
              <a:buFont typeface="Alice"/>
              <a:buNone/>
              <a:defRPr sz="3500" b="1">
                <a:solidFill>
                  <a:schemeClr val="lt1"/>
                </a:solidFill>
                <a:latin typeface="Alice"/>
                <a:ea typeface="Alice"/>
                <a:cs typeface="Alice"/>
                <a:sym typeface="Alice"/>
              </a:defRPr>
            </a:lvl4pPr>
            <a:lvl5pPr lvl="4" rtl="0">
              <a:spcBef>
                <a:spcPts val="0"/>
              </a:spcBef>
              <a:spcAft>
                <a:spcPts val="0"/>
              </a:spcAft>
              <a:buClr>
                <a:schemeClr val="lt1"/>
              </a:buClr>
              <a:buSzPts val="3500"/>
              <a:buFont typeface="Alice"/>
              <a:buNone/>
              <a:defRPr sz="3500" b="1">
                <a:solidFill>
                  <a:schemeClr val="lt1"/>
                </a:solidFill>
                <a:latin typeface="Alice"/>
                <a:ea typeface="Alice"/>
                <a:cs typeface="Alice"/>
                <a:sym typeface="Alice"/>
              </a:defRPr>
            </a:lvl5pPr>
            <a:lvl6pPr lvl="5" rtl="0">
              <a:spcBef>
                <a:spcPts val="0"/>
              </a:spcBef>
              <a:spcAft>
                <a:spcPts val="0"/>
              </a:spcAft>
              <a:buClr>
                <a:schemeClr val="lt1"/>
              </a:buClr>
              <a:buSzPts val="3500"/>
              <a:buFont typeface="Alice"/>
              <a:buNone/>
              <a:defRPr sz="3500" b="1">
                <a:solidFill>
                  <a:schemeClr val="lt1"/>
                </a:solidFill>
                <a:latin typeface="Alice"/>
                <a:ea typeface="Alice"/>
                <a:cs typeface="Alice"/>
                <a:sym typeface="Alice"/>
              </a:defRPr>
            </a:lvl6pPr>
            <a:lvl7pPr lvl="6" rtl="0">
              <a:spcBef>
                <a:spcPts val="0"/>
              </a:spcBef>
              <a:spcAft>
                <a:spcPts val="0"/>
              </a:spcAft>
              <a:buClr>
                <a:schemeClr val="lt1"/>
              </a:buClr>
              <a:buSzPts val="3500"/>
              <a:buFont typeface="Alice"/>
              <a:buNone/>
              <a:defRPr sz="3500" b="1">
                <a:solidFill>
                  <a:schemeClr val="lt1"/>
                </a:solidFill>
                <a:latin typeface="Alice"/>
                <a:ea typeface="Alice"/>
                <a:cs typeface="Alice"/>
                <a:sym typeface="Alice"/>
              </a:defRPr>
            </a:lvl7pPr>
            <a:lvl8pPr lvl="7" rtl="0">
              <a:spcBef>
                <a:spcPts val="0"/>
              </a:spcBef>
              <a:spcAft>
                <a:spcPts val="0"/>
              </a:spcAft>
              <a:buClr>
                <a:schemeClr val="lt1"/>
              </a:buClr>
              <a:buSzPts val="3500"/>
              <a:buFont typeface="Alice"/>
              <a:buNone/>
              <a:defRPr sz="3500" b="1">
                <a:solidFill>
                  <a:schemeClr val="lt1"/>
                </a:solidFill>
                <a:latin typeface="Alice"/>
                <a:ea typeface="Alice"/>
                <a:cs typeface="Alice"/>
                <a:sym typeface="Alice"/>
              </a:defRPr>
            </a:lvl8pPr>
            <a:lvl9pPr lvl="8" rtl="0">
              <a:spcBef>
                <a:spcPts val="0"/>
              </a:spcBef>
              <a:spcAft>
                <a:spcPts val="0"/>
              </a:spcAft>
              <a:buClr>
                <a:schemeClr val="lt1"/>
              </a:buClr>
              <a:buSzPts val="3500"/>
              <a:buFont typeface="Alice"/>
              <a:buNone/>
              <a:defRPr sz="3500" b="1">
                <a:solidFill>
                  <a:schemeClr val="lt1"/>
                </a:solidFill>
                <a:latin typeface="Alice"/>
                <a:ea typeface="Alice"/>
                <a:cs typeface="Alice"/>
                <a:sym typeface="Alice"/>
              </a:defRPr>
            </a:lvl9pPr>
          </a:lstStyle>
          <a:p>
            <a:endParaRPr/>
          </a:p>
        </p:txBody>
      </p:sp>
      <p:sp>
        <p:nvSpPr>
          <p:cNvPr id="7" name="Google Shape;7;p1"/>
          <p:cNvSpPr txBox="1">
            <a:spLocks noGrp="1"/>
          </p:cNvSpPr>
          <p:nvPr>
            <p:ph type="body" idx="1"/>
          </p:nvPr>
        </p:nvSpPr>
        <p:spPr>
          <a:xfrm>
            <a:off x="720000" y="1143325"/>
            <a:ext cx="7704000" cy="34164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1pPr>
            <a:lvl2pPr marL="914400" lvl="1"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2pPr>
            <a:lvl3pPr marL="1371600" lvl="2"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3pPr>
            <a:lvl4pPr marL="1828800" lvl="3"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4pPr>
            <a:lvl5pPr marL="2286000" lvl="4"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5pPr>
            <a:lvl6pPr marL="2743200" lvl="5"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6pPr>
            <a:lvl7pPr marL="3200400" lvl="6"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7pPr>
            <a:lvl8pPr marL="3657600" lvl="7"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8pPr>
            <a:lvl9pPr marL="4114800" lvl="8" indent="-323850">
              <a:lnSpc>
                <a:spcPct val="100000"/>
              </a:lnSpc>
              <a:spcBef>
                <a:spcPts val="0"/>
              </a:spcBef>
              <a:spcAft>
                <a:spcPts val="0"/>
              </a:spcAft>
              <a:buClr>
                <a:schemeClr val="lt1"/>
              </a:buClr>
              <a:buSzPts val="1500"/>
              <a:buFont typeface="Roboto"/>
              <a:buChar char="■"/>
              <a:defRPr sz="1500">
                <a:solidFill>
                  <a:schemeClr val="lt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6.xml"/><Relationship Id="rId5" Type="http://schemas.openxmlformats.org/officeDocument/2006/relationships/image" Target="../media/image7.pn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58"/>
        <p:cNvGrpSpPr/>
        <p:nvPr/>
      </p:nvGrpSpPr>
      <p:grpSpPr>
        <a:xfrm>
          <a:off x="0" y="0"/>
          <a:ext cx="0" cy="0"/>
          <a:chOff x="0" y="0"/>
          <a:chExt cx="0" cy="0"/>
        </a:xfrm>
      </p:grpSpPr>
      <p:sp>
        <p:nvSpPr>
          <p:cNvPr id="559" name="Google Shape;559;p52"/>
          <p:cNvSpPr txBox="1">
            <a:spLocks noGrp="1"/>
          </p:cNvSpPr>
          <p:nvPr>
            <p:ph type="title" idx="2"/>
          </p:nvPr>
        </p:nvSpPr>
        <p:spPr>
          <a:xfrm>
            <a:off x="720000" y="1341125"/>
            <a:ext cx="3929100" cy="12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200"/>
              <a:t>Poverty in </a:t>
            </a:r>
            <a:r>
              <a:rPr lang="en" sz="6200">
                <a:solidFill>
                  <a:schemeClr val="dk1"/>
                </a:solidFill>
              </a:rPr>
              <a:t>Pakistan</a:t>
            </a:r>
            <a:endParaRPr sz="11600">
              <a:solidFill>
                <a:schemeClr val="dk1"/>
              </a:solidFill>
            </a:endParaRPr>
          </a:p>
        </p:txBody>
      </p:sp>
      <p:sp>
        <p:nvSpPr>
          <p:cNvPr id="560" name="Google Shape;560;p52"/>
          <p:cNvSpPr txBox="1">
            <a:spLocks noGrp="1"/>
          </p:cNvSpPr>
          <p:nvPr>
            <p:ph type="subTitle" idx="1"/>
          </p:nvPr>
        </p:nvSpPr>
        <p:spPr>
          <a:xfrm>
            <a:off x="720000" y="3360600"/>
            <a:ext cx="4019400" cy="6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Challenges, Causes, and Solutions</a:t>
            </a:r>
            <a:endParaRPr/>
          </a:p>
        </p:txBody>
      </p:sp>
      <p:pic>
        <p:nvPicPr>
          <p:cNvPr id="561" name="Google Shape;561;p52"/>
          <p:cNvPicPr preferRelativeResize="0"/>
          <p:nvPr/>
        </p:nvPicPr>
        <p:blipFill>
          <a:blip r:embed="rId4">
            <a:alphaModFix/>
          </a:blip>
          <a:stretch>
            <a:fillRect/>
          </a:stretch>
        </p:blipFill>
        <p:spPr>
          <a:xfrm>
            <a:off x="5559000" y="652700"/>
            <a:ext cx="3382200" cy="3753623"/>
          </a:xfrm>
          <a:prstGeom prst="rect">
            <a:avLst/>
          </a:prstGeom>
          <a:noFill/>
          <a:ln>
            <a:noFill/>
          </a:ln>
        </p:spPr>
      </p:pic>
      <p:sp>
        <p:nvSpPr>
          <p:cNvPr id="562" name="Google Shape;562;p52"/>
          <p:cNvSpPr txBox="1">
            <a:spLocks noGrp="1"/>
          </p:cNvSpPr>
          <p:nvPr>
            <p:ph type="subTitle" idx="1"/>
          </p:nvPr>
        </p:nvSpPr>
        <p:spPr>
          <a:xfrm>
            <a:off x="394900" y="4414075"/>
            <a:ext cx="4019400" cy="6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b="1" dirty="0"/>
              <a:t>Presented by:mehak fatima</a:t>
            </a:r>
            <a:endParaRPr sz="15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61"/>
          <p:cNvSpPr txBox="1">
            <a:spLocks noGrp="1"/>
          </p:cNvSpPr>
          <p:nvPr>
            <p:ph type="title"/>
          </p:nvPr>
        </p:nvSpPr>
        <p:spPr>
          <a:xfrm>
            <a:off x="150475" y="135050"/>
            <a:ext cx="4387800" cy="67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t>Solutions to </a:t>
            </a:r>
            <a:r>
              <a:rPr lang="en" sz="2500">
                <a:solidFill>
                  <a:schemeClr val="dk1"/>
                </a:solidFill>
              </a:rPr>
              <a:t>Combat Poverty</a:t>
            </a:r>
            <a:endParaRPr sz="2500">
              <a:solidFill>
                <a:schemeClr val="dk1"/>
              </a:solidFill>
            </a:endParaRPr>
          </a:p>
        </p:txBody>
      </p:sp>
      <p:sp>
        <p:nvSpPr>
          <p:cNvPr id="634" name="Google Shape;634;p61"/>
          <p:cNvSpPr txBox="1">
            <a:spLocks noGrp="1"/>
          </p:cNvSpPr>
          <p:nvPr>
            <p:ph type="subTitle" idx="1"/>
          </p:nvPr>
        </p:nvSpPr>
        <p:spPr>
          <a:xfrm>
            <a:off x="465100" y="1285875"/>
            <a:ext cx="4073400" cy="2927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a:t>Invest in education</a:t>
            </a:r>
            <a:r>
              <a:rPr lang="en" sz="1800"/>
              <a:t> and skill development.</a:t>
            </a:r>
            <a:endParaRPr sz="1800"/>
          </a:p>
          <a:p>
            <a:pPr marL="457200" lvl="0" indent="-342900" algn="l" rtl="0">
              <a:spcBef>
                <a:spcPts val="0"/>
              </a:spcBef>
              <a:spcAft>
                <a:spcPts val="0"/>
              </a:spcAft>
              <a:buSzPts val="1800"/>
              <a:buChar char="●"/>
            </a:pPr>
            <a:r>
              <a:rPr lang="en" sz="1800" b="1"/>
              <a:t>Strengthen social safety </a:t>
            </a:r>
            <a:r>
              <a:rPr lang="en" sz="1800"/>
              <a:t>nets and increase access to healthcare.</a:t>
            </a:r>
            <a:endParaRPr sz="1800"/>
          </a:p>
          <a:p>
            <a:pPr marL="457200" lvl="0" indent="-342900" algn="l" rtl="0">
              <a:spcBef>
                <a:spcPts val="0"/>
              </a:spcBef>
              <a:spcAft>
                <a:spcPts val="0"/>
              </a:spcAft>
              <a:buSzPts val="1800"/>
              <a:buChar char="●"/>
            </a:pPr>
            <a:r>
              <a:rPr lang="en" sz="1800" b="1"/>
              <a:t>Promote economic growth</a:t>
            </a:r>
            <a:r>
              <a:rPr lang="en" sz="1800"/>
              <a:t> through job creation and entrepreneurship.</a:t>
            </a:r>
            <a:endParaRPr sz="1800"/>
          </a:p>
          <a:p>
            <a:pPr marL="457200" lvl="0" indent="-342900" algn="l" rtl="0">
              <a:spcBef>
                <a:spcPts val="0"/>
              </a:spcBef>
              <a:spcAft>
                <a:spcPts val="0"/>
              </a:spcAft>
              <a:buSzPts val="1800"/>
              <a:buChar char="●"/>
            </a:pPr>
            <a:r>
              <a:rPr lang="en" sz="1800" b="1"/>
              <a:t>Gender empowerment</a:t>
            </a:r>
            <a:r>
              <a:rPr lang="en" sz="1800"/>
              <a:t>: involve women in the workforce and decision-making.</a:t>
            </a:r>
            <a:endParaRPr sz="1800"/>
          </a:p>
        </p:txBody>
      </p:sp>
      <p:pic>
        <p:nvPicPr>
          <p:cNvPr id="635" name="Google Shape;635;p61"/>
          <p:cNvPicPr preferRelativeResize="0"/>
          <p:nvPr/>
        </p:nvPicPr>
        <p:blipFill rotWithShape="1">
          <a:blip r:embed="rId3">
            <a:alphaModFix/>
          </a:blip>
          <a:srcRect l="50024" t="3147" r="15578" b="17582"/>
          <a:stretch/>
        </p:blipFill>
        <p:spPr>
          <a:xfrm flipH="1">
            <a:off x="5375678" y="538575"/>
            <a:ext cx="3145324" cy="4077599"/>
          </a:xfrm>
          <a:prstGeom prst="rect">
            <a:avLst/>
          </a:prstGeom>
          <a:noFill/>
          <a:ln>
            <a:noFill/>
          </a:ln>
        </p:spPr>
      </p:pic>
      <p:cxnSp>
        <p:nvCxnSpPr>
          <p:cNvPr id="636" name="Google Shape;636;p61"/>
          <p:cNvCxnSpPr/>
          <p:nvPr/>
        </p:nvCxnSpPr>
        <p:spPr>
          <a:xfrm rot="10800000">
            <a:off x="246075" y="752375"/>
            <a:ext cx="41724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35"/>
                                        </p:tgtEl>
                                        <p:attrNameLst>
                                          <p:attrName>style.visibility</p:attrName>
                                        </p:attrNameLst>
                                      </p:cBhvr>
                                      <p:to>
                                        <p:strVal val="visible"/>
                                      </p:to>
                                    </p:set>
                                    <p:anim calcmode="lin" valueType="num">
                                      <p:cBhvr additive="base">
                                        <p:cTn id="7" dur="500"/>
                                        <p:tgtEl>
                                          <p:spTgt spid="6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62"/>
          <p:cNvSpPr txBox="1">
            <a:spLocks noGrp="1"/>
          </p:cNvSpPr>
          <p:nvPr>
            <p:ph type="title"/>
          </p:nvPr>
        </p:nvSpPr>
        <p:spPr>
          <a:xfrm>
            <a:off x="2318249" y="1279100"/>
            <a:ext cx="4507500" cy="105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8200"/>
              <a:t>THANKS</a:t>
            </a:r>
            <a:endParaRPr sz="8200"/>
          </a:p>
        </p:txBody>
      </p:sp>
      <p:sp>
        <p:nvSpPr>
          <p:cNvPr id="642" name="Google Shape;642;p62"/>
          <p:cNvSpPr txBox="1">
            <a:spLocks noGrp="1"/>
          </p:cNvSpPr>
          <p:nvPr>
            <p:ph type="subTitle" idx="1"/>
          </p:nvPr>
        </p:nvSpPr>
        <p:spPr>
          <a:xfrm>
            <a:off x="1329400" y="2812375"/>
            <a:ext cx="5350500" cy="16896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sz="1400"/>
              <a:t>Poverty remains a major challenge in Pakistan, but with strategic planning and commitment, it can be addressed.</a:t>
            </a:r>
            <a:endParaRPr sz="1400"/>
          </a:p>
          <a:p>
            <a:pPr marL="457200" lvl="0" indent="0" algn="l" rtl="0">
              <a:spcBef>
                <a:spcPts val="0"/>
              </a:spcBef>
              <a:spcAft>
                <a:spcPts val="0"/>
              </a:spcAft>
              <a:buNone/>
            </a:pPr>
            <a:endParaRPr sz="1400"/>
          </a:p>
          <a:p>
            <a:pPr marL="457200" lvl="0" indent="-317500" algn="l" rtl="0">
              <a:spcBef>
                <a:spcPts val="0"/>
              </a:spcBef>
              <a:spcAft>
                <a:spcPts val="0"/>
              </a:spcAft>
              <a:buSzPts val="1400"/>
              <a:buChar char="●"/>
            </a:pPr>
            <a:r>
              <a:rPr lang="en" sz="1400"/>
              <a:t>Both short-term relief and long-term sustainable development are needed.</a:t>
            </a:r>
            <a:endParaRPr sz="1400"/>
          </a:p>
          <a:p>
            <a:pPr marL="457200" lvl="0" indent="0" algn="l" rtl="0">
              <a:spcBef>
                <a:spcPts val="0"/>
              </a:spcBef>
              <a:spcAft>
                <a:spcPts val="0"/>
              </a:spcAft>
              <a:buNone/>
            </a:pPr>
            <a:endParaRPr sz="1400"/>
          </a:p>
          <a:p>
            <a:pPr marL="457200" lvl="0" indent="-317500" algn="l" rtl="0">
              <a:spcBef>
                <a:spcPts val="0"/>
              </a:spcBef>
              <a:spcAft>
                <a:spcPts val="0"/>
              </a:spcAft>
              <a:buSzPts val="1400"/>
              <a:buChar char="●"/>
            </a:pPr>
            <a:r>
              <a:rPr lang="en" sz="1400"/>
              <a:t>Collaboration between government, NGOs, and international partners is key.</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Overview of Poverty in </a:t>
            </a:r>
            <a:r>
              <a:rPr lang="en">
                <a:solidFill>
                  <a:schemeClr val="dk1"/>
                </a:solidFill>
              </a:rPr>
              <a:t>Pakistan</a:t>
            </a:r>
            <a:endParaRPr>
              <a:solidFill>
                <a:schemeClr val="dk1"/>
              </a:solidFill>
            </a:endParaRPr>
          </a:p>
        </p:txBody>
      </p:sp>
      <p:sp>
        <p:nvSpPr>
          <p:cNvPr id="568" name="Google Shape;568;p53"/>
          <p:cNvSpPr txBox="1">
            <a:spLocks noGrp="1"/>
          </p:cNvSpPr>
          <p:nvPr>
            <p:ph type="body" idx="1"/>
          </p:nvPr>
        </p:nvSpPr>
        <p:spPr>
          <a:xfrm>
            <a:off x="720000" y="1539350"/>
            <a:ext cx="3703500" cy="232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a:p>
            <a:pPr marL="457200" lvl="0" indent="-330200" algn="l" rtl="0">
              <a:spcBef>
                <a:spcPts val="0"/>
              </a:spcBef>
              <a:spcAft>
                <a:spcPts val="0"/>
              </a:spcAft>
              <a:buSzPts val="1600"/>
              <a:buChar char="●"/>
            </a:pPr>
            <a:r>
              <a:rPr lang="en"/>
              <a:t>Pakistan has one of the highest poverty rates in South Asia.</a:t>
            </a:r>
            <a:endParaRPr/>
          </a:p>
          <a:p>
            <a:pPr marL="457200" lvl="0" indent="-330200" algn="l" rtl="0">
              <a:spcBef>
                <a:spcPts val="0"/>
              </a:spcBef>
              <a:spcAft>
                <a:spcPts val="0"/>
              </a:spcAft>
              <a:buSzPts val="1600"/>
              <a:buChar char="●"/>
            </a:pPr>
            <a:r>
              <a:rPr lang="en"/>
              <a:t>About 24-30% of the population lives below the poverty line.</a:t>
            </a:r>
            <a:endParaRPr/>
          </a:p>
          <a:p>
            <a:pPr marL="457200" lvl="0" indent="-330200" algn="l" rtl="0">
              <a:spcBef>
                <a:spcPts val="0"/>
              </a:spcBef>
              <a:spcAft>
                <a:spcPts val="0"/>
              </a:spcAft>
              <a:buSzPts val="1600"/>
              <a:buChar char="●"/>
            </a:pPr>
            <a:r>
              <a:rPr lang="en"/>
              <a:t>Significant rural-urban divide in poverty rates.</a:t>
            </a:r>
            <a:endParaRPr/>
          </a:p>
          <a:p>
            <a:pPr marL="0" lvl="0" indent="0" algn="l" rtl="0">
              <a:spcBef>
                <a:spcPts val="0"/>
              </a:spcBef>
              <a:spcAft>
                <a:spcPts val="0"/>
              </a:spcAft>
              <a:buNone/>
            </a:pPr>
            <a:endParaRPr/>
          </a:p>
        </p:txBody>
      </p:sp>
      <p:pic>
        <p:nvPicPr>
          <p:cNvPr id="569" name="Google Shape;569;p53"/>
          <p:cNvPicPr preferRelativeResize="0"/>
          <p:nvPr/>
        </p:nvPicPr>
        <p:blipFill>
          <a:blip r:embed="rId3">
            <a:alphaModFix/>
          </a:blip>
          <a:stretch>
            <a:fillRect/>
          </a:stretch>
        </p:blipFill>
        <p:spPr>
          <a:xfrm>
            <a:off x="4575900" y="1170125"/>
            <a:ext cx="4415702" cy="311669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54"/>
          <p:cNvSpPr txBox="1">
            <a:spLocks noGrp="1"/>
          </p:cNvSpPr>
          <p:nvPr>
            <p:ph type="title"/>
          </p:nvPr>
        </p:nvSpPr>
        <p:spPr>
          <a:xfrm>
            <a:off x="542719" y="3485995"/>
            <a:ext cx="25677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Economic Instability</a:t>
            </a:r>
            <a:endParaRPr sz="1800" dirty="0"/>
          </a:p>
        </p:txBody>
      </p:sp>
      <p:sp>
        <p:nvSpPr>
          <p:cNvPr id="575" name="Google Shape;575;p54"/>
          <p:cNvSpPr txBox="1">
            <a:spLocks noGrp="1"/>
          </p:cNvSpPr>
          <p:nvPr>
            <p:ph type="subTitle" idx="1"/>
          </p:nvPr>
        </p:nvSpPr>
        <p:spPr>
          <a:xfrm>
            <a:off x="542719" y="3893723"/>
            <a:ext cx="25677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Inflation, unemployment, and low wages</a:t>
            </a:r>
            <a:endParaRPr/>
          </a:p>
        </p:txBody>
      </p:sp>
      <p:sp>
        <p:nvSpPr>
          <p:cNvPr id="576" name="Google Shape;576;p54"/>
          <p:cNvSpPr txBox="1">
            <a:spLocks noGrp="1"/>
          </p:cNvSpPr>
          <p:nvPr>
            <p:ph type="title" idx="2"/>
          </p:nvPr>
        </p:nvSpPr>
        <p:spPr>
          <a:xfrm>
            <a:off x="3286224" y="3485995"/>
            <a:ext cx="25677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Social Issues</a:t>
            </a:r>
            <a:endParaRPr sz="1800"/>
          </a:p>
        </p:txBody>
      </p:sp>
      <p:sp>
        <p:nvSpPr>
          <p:cNvPr id="577" name="Google Shape;577;p54"/>
          <p:cNvSpPr txBox="1">
            <a:spLocks noGrp="1"/>
          </p:cNvSpPr>
          <p:nvPr>
            <p:ph type="subTitle" idx="3"/>
          </p:nvPr>
        </p:nvSpPr>
        <p:spPr>
          <a:xfrm>
            <a:off x="3286224" y="3893723"/>
            <a:ext cx="25677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Illiteracy, health care access, and gender inequality.</a:t>
            </a:r>
            <a:endParaRPr dirty="0"/>
          </a:p>
        </p:txBody>
      </p:sp>
      <p:sp>
        <p:nvSpPr>
          <p:cNvPr id="578" name="Google Shape;578;p54"/>
          <p:cNvSpPr txBox="1">
            <a:spLocks noGrp="1"/>
          </p:cNvSpPr>
          <p:nvPr>
            <p:ph type="title" idx="6"/>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Causes of </a:t>
            </a:r>
            <a:r>
              <a:rPr lang="en">
                <a:solidFill>
                  <a:schemeClr val="dk1"/>
                </a:solidFill>
              </a:rPr>
              <a:t>Poverty</a:t>
            </a:r>
            <a:endParaRPr>
              <a:solidFill>
                <a:schemeClr val="dk1"/>
              </a:solidFill>
            </a:endParaRPr>
          </a:p>
        </p:txBody>
      </p:sp>
      <p:sp>
        <p:nvSpPr>
          <p:cNvPr id="579" name="Google Shape;579;p54"/>
          <p:cNvSpPr txBox="1">
            <a:spLocks noGrp="1"/>
          </p:cNvSpPr>
          <p:nvPr>
            <p:ph type="title" idx="4"/>
          </p:nvPr>
        </p:nvSpPr>
        <p:spPr>
          <a:xfrm>
            <a:off x="6033581" y="3485995"/>
            <a:ext cx="2567700" cy="53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Political Factors</a:t>
            </a:r>
            <a:endParaRPr sz="1800"/>
          </a:p>
        </p:txBody>
      </p:sp>
      <p:sp>
        <p:nvSpPr>
          <p:cNvPr id="580" name="Google Shape;580;p54"/>
          <p:cNvSpPr txBox="1">
            <a:spLocks noGrp="1"/>
          </p:cNvSpPr>
          <p:nvPr>
            <p:ph type="subTitle" idx="5"/>
          </p:nvPr>
        </p:nvSpPr>
        <p:spPr>
          <a:xfrm>
            <a:off x="6033581" y="3893723"/>
            <a:ext cx="2567700" cy="6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Corruption, poor governance, lack of social safety nets.</a:t>
            </a:r>
            <a:endParaRPr dirty="0"/>
          </a:p>
        </p:txBody>
      </p:sp>
      <p:pic>
        <p:nvPicPr>
          <p:cNvPr id="581" name="Google Shape;581;p54"/>
          <p:cNvPicPr preferRelativeResize="0"/>
          <p:nvPr/>
        </p:nvPicPr>
        <p:blipFill rotWithShape="1">
          <a:blip r:embed="rId3">
            <a:alphaModFix/>
          </a:blip>
          <a:srcRect l="18031" r="19639" b="1999"/>
          <a:stretch/>
        </p:blipFill>
        <p:spPr>
          <a:xfrm>
            <a:off x="894469" y="1514000"/>
            <a:ext cx="1864200" cy="1956300"/>
          </a:xfrm>
          <a:prstGeom prst="snip2SameRect">
            <a:avLst>
              <a:gd name="adj1" fmla="val 0"/>
              <a:gd name="adj2" fmla="val 0"/>
            </a:avLst>
          </a:prstGeom>
          <a:noFill/>
          <a:ln>
            <a:noFill/>
          </a:ln>
        </p:spPr>
      </p:pic>
      <p:pic>
        <p:nvPicPr>
          <p:cNvPr id="582" name="Google Shape;582;p54"/>
          <p:cNvPicPr preferRelativeResize="0"/>
          <p:nvPr/>
        </p:nvPicPr>
        <p:blipFill rotWithShape="1">
          <a:blip r:embed="rId4">
            <a:alphaModFix/>
          </a:blip>
          <a:srcRect l="20674" t="1354" r="20674" b="7112"/>
          <a:stretch/>
        </p:blipFill>
        <p:spPr>
          <a:xfrm>
            <a:off x="3639906" y="1511600"/>
            <a:ext cx="1864200" cy="1961100"/>
          </a:xfrm>
          <a:prstGeom prst="snip2DiagRect">
            <a:avLst>
              <a:gd name="adj1" fmla="val 0"/>
              <a:gd name="adj2" fmla="val 0"/>
            </a:avLst>
          </a:prstGeom>
          <a:noFill/>
          <a:ln>
            <a:noFill/>
          </a:ln>
        </p:spPr>
      </p:pic>
      <p:pic>
        <p:nvPicPr>
          <p:cNvPr id="583" name="Google Shape;583;p54"/>
          <p:cNvPicPr preferRelativeResize="0"/>
          <p:nvPr/>
        </p:nvPicPr>
        <p:blipFill>
          <a:blip r:embed="rId5">
            <a:alphaModFix/>
          </a:blip>
          <a:stretch>
            <a:fillRect/>
          </a:stretch>
        </p:blipFill>
        <p:spPr>
          <a:xfrm>
            <a:off x="6196850" y="1436075"/>
            <a:ext cx="2119026" cy="20393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82"/>
                                        </p:tgtEl>
                                        <p:attrNameLst>
                                          <p:attrName>style.visibility</p:attrName>
                                        </p:attrNameLst>
                                      </p:cBhvr>
                                      <p:to>
                                        <p:strVal val="visible"/>
                                      </p:to>
                                    </p:set>
                                    <p:anim calcmode="lin" valueType="num">
                                      <p:cBhvr additive="base">
                                        <p:cTn id="7" dur="500"/>
                                        <p:tgtEl>
                                          <p:spTgt spid="582"/>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581"/>
                                        </p:tgtEl>
                                        <p:attrNameLst>
                                          <p:attrName>style.visibility</p:attrName>
                                        </p:attrNameLst>
                                      </p:cBhvr>
                                      <p:to>
                                        <p:strVal val="visible"/>
                                      </p:to>
                                    </p:set>
                                    <p:anim calcmode="lin" valueType="num">
                                      <p:cBhvr additive="base">
                                        <p:cTn id="11" dur="500"/>
                                        <p:tgtEl>
                                          <p:spTgt spid="58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dirty="0"/>
              <a:t>Impact of</a:t>
            </a:r>
            <a:r>
              <a:rPr lang="en" sz="2900" dirty="0">
                <a:solidFill>
                  <a:schemeClr val="dk1"/>
                </a:solidFill>
              </a:rPr>
              <a:t> Poverty</a:t>
            </a:r>
            <a:endParaRPr sz="2900" dirty="0">
              <a:solidFill>
                <a:schemeClr val="dk1"/>
              </a:solidFill>
            </a:endParaRPr>
          </a:p>
        </p:txBody>
      </p:sp>
      <p:sp>
        <p:nvSpPr>
          <p:cNvPr id="589" name="Google Shape;589;p55"/>
          <p:cNvSpPr txBox="1">
            <a:spLocks noGrp="1"/>
          </p:cNvSpPr>
          <p:nvPr>
            <p:ph type="body" idx="1"/>
          </p:nvPr>
        </p:nvSpPr>
        <p:spPr>
          <a:xfrm>
            <a:off x="720000" y="1539350"/>
            <a:ext cx="4199400" cy="280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 b="1" dirty="0"/>
              <a:t>Health</a:t>
            </a:r>
            <a:endParaRPr b="1" dirty="0"/>
          </a:p>
          <a:p>
            <a:pPr marL="457200" lvl="0" indent="0" algn="l" rtl="0">
              <a:spcBef>
                <a:spcPts val="0"/>
              </a:spcBef>
              <a:spcAft>
                <a:spcPts val="0"/>
              </a:spcAft>
              <a:buNone/>
            </a:pPr>
            <a:r>
              <a:rPr lang="en" dirty="0"/>
              <a:t>High infant mortality, malnutrition.</a:t>
            </a:r>
            <a:endParaRPr dirty="0"/>
          </a:p>
          <a:p>
            <a:pPr marL="0" lvl="0" indent="0" algn="l" rtl="0">
              <a:spcBef>
                <a:spcPts val="0"/>
              </a:spcBef>
              <a:spcAft>
                <a:spcPts val="0"/>
              </a:spcAft>
              <a:buNone/>
            </a:pPr>
            <a:r>
              <a:rPr lang="en" b="1" dirty="0"/>
              <a:t>Education</a:t>
            </a:r>
            <a:endParaRPr b="1" dirty="0"/>
          </a:p>
          <a:p>
            <a:pPr marL="457200" lvl="0" indent="0" algn="l" rtl="0">
              <a:spcBef>
                <a:spcPts val="0"/>
              </a:spcBef>
              <a:spcAft>
                <a:spcPts val="0"/>
              </a:spcAft>
              <a:buNone/>
            </a:pPr>
            <a:r>
              <a:rPr lang="en" dirty="0"/>
              <a:t>Low school enrollment, high dropout rates.</a:t>
            </a:r>
            <a:endParaRPr dirty="0"/>
          </a:p>
          <a:p>
            <a:pPr marL="0" lvl="0" indent="0" algn="l" rtl="0">
              <a:spcBef>
                <a:spcPts val="0"/>
              </a:spcBef>
              <a:spcAft>
                <a:spcPts val="0"/>
              </a:spcAft>
              <a:buNone/>
            </a:pPr>
            <a:r>
              <a:rPr lang="en" b="1" dirty="0"/>
              <a:t>Child Labor</a:t>
            </a:r>
            <a:endParaRPr b="1" dirty="0"/>
          </a:p>
          <a:p>
            <a:pPr marL="457200" lvl="0" indent="0" algn="l" rtl="0">
              <a:spcBef>
                <a:spcPts val="0"/>
              </a:spcBef>
              <a:spcAft>
                <a:spcPts val="0"/>
              </a:spcAft>
              <a:buNone/>
            </a:pPr>
            <a:r>
              <a:rPr lang="en" dirty="0"/>
              <a:t>Many children forced to work due to family poverty.</a:t>
            </a:r>
            <a:endParaRPr dirty="0"/>
          </a:p>
          <a:p>
            <a:pPr marL="0" lvl="0" indent="0" algn="l" rtl="0">
              <a:spcBef>
                <a:spcPts val="0"/>
              </a:spcBef>
              <a:spcAft>
                <a:spcPts val="0"/>
              </a:spcAft>
              <a:buNone/>
            </a:pPr>
            <a:r>
              <a:rPr lang="en" b="1" dirty="0"/>
              <a:t>Crime &amp; Social Unrest</a:t>
            </a:r>
            <a:endParaRPr b="1" dirty="0"/>
          </a:p>
          <a:p>
            <a:pPr marL="457200" lvl="0" indent="0" algn="l" rtl="0">
              <a:spcBef>
                <a:spcPts val="0"/>
              </a:spcBef>
              <a:spcAft>
                <a:spcPts val="0"/>
              </a:spcAft>
              <a:buNone/>
            </a:pPr>
            <a:r>
              <a:rPr lang="en" dirty="0"/>
              <a:t>Poverty often leads to increased</a:t>
            </a:r>
            <a:endParaRPr dirty="0"/>
          </a:p>
          <a:p>
            <a:pPr marL="457200" lvl="0" indent="0" algn="l" rtl="0">
              <a:spcBef>
                <a:spcPts val="0"/>
              </a:spcBef>
              <a:spcAft>
                <a:spcPts val="0"/>
              </a:spcAft>
              <a:buNone/>
            </a:pPr>
            <a:r>
              <a:rPr lang="en" dirty="0"/>
              <a:t>crime and unrest.</a:t>
            </a:r>
            <a:endParaRPr dirty="0"/>
          </a:p>
          <a:p>
            <a:pPr marL="45720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590" name="Google Shape;590;p55"/>
          <p:cNvPicPr preferRelativeResize="0"/>
          <p:nvPr/>
        </p:nvPicPr>
        <p:blipFill>
          <a:blip r:embed="rId3">
            <a:alphaModFix/>
          </a:blip>
          <a:stretch>
            <a:fillRect/>
          </a:stretch>
        </p:blipFill>
        <p:spPr>
          <a:xfrm>
            <a:off x="5214675" y="1086075"/>
            <a:ext cx="3685355" cy="38209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5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a:t>Poverty in </a:t>
            </a:r>
            <a:r>
              <a:rPr lang="en" sz="2900">
                <a:solidFill>
                  <a:schemeClr val="dk1"/>
                </a:solidFill>
              </a:rPr>
              <a:t>Rural </a:t>
            </a:r>
            <a:r>
              <a:rPr lang="en" sz="2900"/>
              <a:t>vs </a:t>
            </a:r>
            <a:r>
              <a:rPr lang="en" sz="2900">
                <a:solidFill>
                  <a:schemeClr val="dk1"/>
                </a:solidFill>
              </a:rPr>
              <a:t>Urban Areas</a:t>
            </a:r>
            <a:endParaRPr sz="2900">
              <a:solidFill>
                <a:schemeClr val="dk1"/>
              </a:solidFill>
            </a:endParaRPr>
          </a:p>
        </p:txBody>
      </p:sp>
      <p:sp>
        <p:nvSpPr>
          <p:cNvPr id="596" name="Google Shape;596;p56"/>
          <p:cNvSpPr txBox="1">
            <a:spLocks noGrp="1"/>
          </p:cNvSpPr>
          <p:nvPr>
            <p:ph type="body" idx="1"/>
          </p:nvPr>
        </p:nvSpPr>
        <p:spPr>
          <a:xfrm>
            <a:off x="720000" y="1539350"/>
            <a:ext cx="4199400" cy="280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b="1"/>
          </a:p>
          <a:p>
            <a:pPr marL="457200" lvl="0" indent="-330200" algn="l" rtl="0">
              <a:spcBef>
                <a:spcPts val="0"/>
              </a:spcBef>
              <a:spcAft>
                <a:spcPts val="0"/>
              </a:spcAft>
              <a:buSzPts val="1600"/>
              <a:buChar char="●"/>
            </a:pPr>
            <a:r>
              <a:rPr lang="en"/>
              <a:t>Rural areas face higher poverty rates compared to urban centers.</a:t>
            </a:r>
            <a:endParaRPr/>
          </a:p>
          <a:p>
            <a:pPr marL="0" lvl="0" indent="0" algn="l" rtl="0">
              <a:spcBef>
                <a:spcPts val="0"/>
              </a:spcBef>
              <a:spcAft>
                <a:spcPts val="0"/>
              </a:spcAft>
              <a:buNone/>
            </a:pPr>
            <a:endParaRPr/>
          </a:p>
          <a:p>
            <a:pPr marL="457200" lvl="0" indent="-330200" algn="l" rtl="0">
              <a:spcBef>
                <a:spcPts val="0"/>
              </a:spcBef>
              <a:spcAft>
                <a:spcPts val="0"/>
              </a:spcAft>
              <a:buSzPts val="1600"/>
              <a:buChar char="●"/>
            </a:pPr>
            <a:r>
              <a:rPr lang="en"/>
              <a:t>Lack of infrastructure, education, and employment opportunities in rural areas.</a:t>
            </a:r>
            <a:endParaRPr/>
          </a:p>
          <a:p>
            <a:pPr marL="0" lvl="0" indent="0" algn="l" rtl="0">
              <a:spcBef>
                <a:spcPts val="0"/>
              </a:spcBef>
              <a:spcAft>
                <a:spcPts val="0"/>
              </a:spcAft>
              <a:buNone/>
            </a:pPr>
            <a:endParaRPr/>
          </a:p>
          <a:p>
            <a:pPr marL="457200" lvl="0" indent="-330200" algn="l" rtl="0">
              <a:spcBef>
                <a:spcPts val="0"/>
              </a:spcBef>
              <a:spcAft>
                <a:spcPts val="0"/>
              </a:spcAft>
              <a:buSzPts val="1600"/>
              <a:buChar char="●"/>
            </a:pPr>
            <a:r>
              <a:rPr lang="en"/>
              <a:t>Urban areas also face poverty, but there’s better access to services.</a:t>
            </a:r>
            <a:endParaRPr/>
          </a:p>
          <a:p>
            <a:pPr marL="457200" lvl="0" indent="0" algn="l" rtl="0">
              <a:spcBef>
                <a:spcPts val="0"/>
              </a:spcBef>
              <a:spcAft>
                <a:spcPts val="0"/>
              </a:spcAft>
              <a:buNone/>
            </a:pPr>
            <a:endParaRPr/>
          </a:p>
          <a:p>
            <a:pPr marL="457200" lvl="0" indent="0" algn="l" rtl="0">
              <a:spcBef>
                <a:spcPts val="0"/>
              </a:spcBef>
              <a:spcAft>
                <a:spcPts val="0"/>
              </a:spcAft>
              <a:buNone/>
            </a:pPr>
            <a:endParaRPr b="1"/>
          </a:p>
          <a:p>
            <a:pPr marL="0" lvl="0" indent="0" algn="l" rtl="0">
              <a:spcBef>
                <a:spcPts val="0"/>
              </a:spcBef>
              <a:spcAft>
                <a:spcPts val="0"/>
              </a:spcAft>
              <a:buNone/>
            </a:pPr>
            <a:endParaRPr b="1"/>
          </a:p>
        </p:txBody>
      </p:sp>
      <p:pic>
        <p:nvPicPr>
          <p:cNvPr id="597" name="Google Shape;597;p56"/>
          <p:cNvPicPr preferRelativeResize="0"/>
          <p:nvPr/>
        </p:nvPicPr>
        <p:blipFill>
          <a:blip r:embed="rId3">
            <a:alphaModFix/>
          </a:blip>
          <a:stretch>
            <a:fillRect/>
          </a:stretch>
        </p:blipFill>
        <p:spPr>
          <a:xfrm>
            <a:off x="5063375" y="1178525"/>
            <a:ext cx="3919800" cy="331127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57"/>
          <p:cNvSpPr txBox="1">
            <a:spLocks noGrp="1"/>
          </p:cNvSpPr>
          <p:nvPr>
            <p:ph type="title"/>
          </p:nvPr>
        </p:nvSpPr>
        <p:spPr>
          <a:xfrm>
            <a:off x="4425000" y="984925"/>
            <a:ext cx="3999000" cy="105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Role of </a:t>
            </a:r>
            <a:r>
              <a:rPr lang="en" sz="3000">
                <a:solidFill>
                  <a:schemeClr val="dk1"/>
                </a:solidFill>
              </a:rPr>
              <a:t>Education</a:t>
            </a:r>
            <a:r>
              <a:rPr lang="en" sz="3000"/>
              <a:t> in Reducing Poverty</a:t>
            </a:r>
            <a:endParaRPr sz="2800"/>
          </a:p>
        </p:txBody>
      </p:sp>
      <p:sp>
        <p:nvSpPr>
          <p:cNvPr id="603" name="Google Shape;603;p57"/>
          <p:cNvSpPr txBox="1">
            <a:spLocks noGrp="1"/>
          </p:cNvSpPr>
          <p:nvPr>
            <p:ph type="subTitle" idx="1"/>
          </p:nvPr>
        </p:nvSpPr>
        <p:spPr>
          <a:xfrm>
            <a:off x="4425000" y="2186200"/>
            <a:ext cx="3999000" cy="21777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AutoNum type="arabicPeriod"/>
            </a:pPr>
            <a:r>
              <a:rPr lang="en" dirty="0"/>
              <a:t>Education is key to lifting people out   of poverty.</a:t>
            </a:r>
            <a:endParaRPr dirty="0"/>
          </a:p>
          <a:p>
            <a:pPr marL="457200" lvl="0" indent="-323850" algn="l" rtl="0">
              <a:spcBef>
                <a:spcPts val="0"/>
              </a:spcBef>
              <a:spcAft>
                <a:spcPts val="0"/>
              </a:spcAft>
              <a:buSzPts val="1500"/>
              <a:buAutoNum type="arabicPeriod"/>
            </a:pPr>
            <a:r>
              <a:rPr lang="en" dirty="0"/>
              <a:t>Pakistan's literacy rate is around 58% with significant gender disparity.</a:t>
            </a:r>
            <a:endParaRPr dirty="0"/>
          </a:p>
          <a:p>
            <a:pPr marL="457200" lvl="0" indent="-323850" algn="l" rtl="0">
              <a:spcBef>
                <a:spcPts val="0"/>
              </a:spcBef>
              <a:spcAft>
                <a:spcPts val="0"/>
              </a:spcAft>
              <a:buSzPts val="1500"/>
              <a:buAutoNum type="arabicPeriod"/>
            </a:pPr>
            <a:r>
              <a:rPr lang="en" dirty="0"/>
              <a:t>Need for more investment in schools, vocational training, and female education.</a:t>
            </a:r>
            <a:endParaRPr dirty="0"/>
          </a:p>
        </p:txBody>
      </p:sp>
      <p:pic>
        <p:nvPicPr>
          <p:cNvPr id="604" name="Google Shape;604;p57"/>
          <p:cNvPicPr preferRelativeResize="0"/>
          <p:nvPr/>
        </p:nvPicPr>
        <p:blipFill rotWithShape="1">
          <a:blip r:embed="rId3">
            <a:alphaModFix/>
          </a:blip>
          <a:srcRect l="14007" r="14014"/>
          <a:stretch/>
        </p:blipFill>
        <p:spPr>
          <a:xfrm>
            <a:off x="0" y="0"/>
            <a:ext cx="3702350" cy="5143500"/>
          </a:xfrm>
          <a:prstGeom prst="rect">
            <a:avLst/>
          </a:prstGeom>
          <a:noFill/>
          <a:ln>
            <a:noFill/>
          </a:ln>
        </p:spPr>
      </p:pic>
      <p:cxnSp>
        <p:nvCxnSpPr>
          <p:cNvPr id="605" name="Google Shape;605;p57"/>
          <p:cNvCxnSpPr/>
          <p:nvPr/>
        </p:nvCxnSpPr>
        <p:spPr>
          <a:xfrm rot="10800000">
            <a:off x="4410925" y="2116051"/>
            <a:ext cx="39372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04"/>
                                        </p:tgtEl>
                                        <p:attrNameLst>
                                          <p:attrName>style.visibility</p:attrName>
                                        </p:attrNameLst>
                                      </p:cBhvr>
                                      <p:to>
                                        <p:strVal val="visible"/>
                                      </p:to>
                                    </p:set>
                                    <p:anim calcmode="lin" valueType="num">
                                      <p:cBhvr additive="base">
                                        <p:cTn id="7" dur="500"/>
                                        <p:tgtEl>
                                          <p:spTgt spid="6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pic>
        <p:nvPicPr>
          <p:cNvPr id="610" name="Google Shape;610;p58"/>
          <p:cNvPicPr preferRelativeResize="0"/>
          <p:nvPr/>
        </p:nvPicPr>
        <p:blipFill rotWithShape="1">
          <a:blip r:embed="rId3">
            <a:alphaModFix/>
          </a:blip>
          <a:srcRect l="18636" r="4227"/>
          <a:stretch/>
        </p:blipFill>
        <p:spPr>
          <a:xfrm flipH="1">
            <a:off x="5267102" y="538575"/>
            <a:ext cx="3145324" cy="4077600"/>
          </a:xfrm>
          <a:prstGeom prst="rect">
            <a:avLst/>
          </a:prstGeom>
          <a:noFill/>
          <a:ln>
            <a:noFill/>
          </a:ln>
        </p:spPr>
      </p:pic>
      <p:sp>
        <p:nvSpPr>
          <p:cNvPr id="611" name="Google Shape;611;p58"/>
          <p:cNvSpPr txBox="1">
            <a:spLocks noGrp="1"/>
          </p:cNvSpPr>
          <p:nvPr>
            <p:ph type="subTitle" idx="1"/>
          </p:nvPr>
        </p:nvSpPr>
        <p:spPr>
          <a:xfrm>
            <a:off x="665275" y="1413525"/>
            <a:ext cx="3758100" cy="2327700"/>
          </a:xfrm>
          <a:prstGeom prst="rect">
            <a:avLst/>
          </a:prstGeom>
        </p:spPr>
        <p:txBody>
          <a:bodyPr spcFirstLastPara="1" wrap="square" lIns="91425" tIns="91425" rIns="91425" bIns="91425" anchor="ctr" anchorCtr="0">
            <a:noAutofit/>
          </a:bodyPr>
          <a:lstStyle/>
          <a:p>
            <a:pPr marL="457200" lvl="0" indent="-336550" algn="l" rtl="0">
              <a:spcBef>
                <a:spcPts val="0"/>
              </a:spcBef>
              <a:spcAft>
                <a:spcPts val="0"/>
              </a:spcAft>
              <a:buSzPts val="1700"/>
              <a:buChar char="●"/>
            </a:pPr>
            <a:r>
              <a:rPr lang="en" sz="1700" b="1" dirty="0"/>
              <a:t>Ehsaas Program</a:t>
            </a:r>
            <a:r>
              <a:rPr lang="en" sz="1700" dirty="0"/>
              <a:t>:</a:t>
            </a:r>
            <a:endParaRPr sz="1700" dirty="0"/>
          </a:p>
          <a:p>
            <a:pPr marL="457200" lvl="0" indent="0" algn="l" rtl="0">
              <a:spcBef>
                <a:spcPts val="0"/>
              </a:spcBef>
              <a:spcAft>
                <a:spcPts val="0"/>
              </a:spcAft>
              <a:buNone/>
            </a:pPr>
            <a:r>
              <a:rPr lang="en" sz="1700" dirty="0"/>
              <a:t>Comprehensive program aimed at poverty alleviation.</a:t>
            </a:r>
            <a:endParaRPr sz="1700" dirty="0"/>
          </a:p>
          <a:p>
            <a:pPr marL="457200" lvl="0" indent="-336550" algn="l" rtl="0">
              <a:spcBef>
                <a:spcPts val="0"/>
              </a:spcBef>
              <a:spcAft>
                <a:spcPts val="0"/>
              </a:spcAft>
              <a:buSzPts val="1700"/>
              <a:buChar char="●"/>
            </a:pPr>
            <a:r>
              <a:rPr lang="en" sz="1700" b="1" dirty="0"/>
              <a:t>Benazir Income Support Program (BISP)</a:t>
            </a:r>
            <a:r>
              <a:rPr lang="en" sz="1700" dirty="0"/>
              <a:t>: Provides financial assistance to low-income families.</a:t>
            </a:r>
            <a:endParaRPr sz="1700" dirty="0"/>
          </a:p>
          <a:p>
            <a:pPr marL="457200" lvl="0" indent="-336550" algn="l" rtl="0">
              <a:spcBef>
                <a:spcPts val="0"/>
              </a:spcBef>
              <a:spcAft>
                <a:spcPts val="0"/>
              </a:spcAft>
              <a:buSzPts val="1700"/>
              <a:buChar char="●"/>
            </a:pPr>
            <a:r>
              <a:rPr lang="en" sz="1700" b="1" dirty="0"/>
              <a:t>Challenges:</a:t>
            </a:r>
            <a:r>
              <a:rPr lang="en" sz="1700" dirty="0"/>
              <a:t> Implementation issues, corruption, lack of resources.</a:t>
            </a:r>
            <a:endParaRPr sz="1700" dirty="0"/>
          </a:p>
        </p:txBody>
      </p:sp>
      <p:cxnSp>
        <p:nvCxnSpPr>
          <p:cNvPr id="612" name="Google Shape;612;p58"/>
          <p:cNvCxnSpPr/>
          <p:nvPr/>
        </p:nvCxnSpPr>
        <p:spPr>
          <a:xfrm rot="10800000">
            <a:off x="720100" y="4090200"/>
            <a:ext cx="4045800" cy="0"/>
          </a:xfrm>
          <a:prstGeom prst="straightConnector1">
            <a:avLst/>
          </a:prstGeom>
          <a:noFill/>
          <a:ln w="9525" cap="flat" cmpd="sng">
            <a:solidFill>
              <a:schemeClr val="lt1"/>
            </a:solidFill>
            <a:prstDash val="solid"/>
            <a:round/>
            <a:headEnd type="none" w="med" len="med"/>
            <a:tailEnd type="none" w="med" len="med"/>
          </a:ln>
        </p:spPr>
      </p:cxnSp>
      <p:sp>
        <p:nvSpPr>
          <p:cNvPr id="613" name="Google Shape;613;p58"/>
          <p:cNvSpPr txBox="1"/>
          <p:nvPr/>
        </p:nvSpPr>
        <p:spPr>
          <a:xfrm>
            <a:off x="621311" y="294938"/>
            <a:ext cx="3145200" cy="62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i="1" dirty="0">
                <a:solidFill>
                  <a:schemeClr val="lt1"/>
                </a:solidFill>
                <a:latin typeface="Roboto"/>
                <a:ea typeface="Roboto"/>
                <a:cs typeface="Roboto"/>
                <a:sym typeface="Roboto"/>
              </a:rPr>
              <a:t>Government Initiatives</a:t>
            </a:r>
            <a:endParaRPr sz="2000" b="1" i="1" dirty="0">
              <a:solidFill>
                <a:schemeClr val="lt1"/>
              </a:solidFill>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12"/>
                                        </p:tgtEl>
                                        <p:attrNameLst>
                                          <p:attrName>style.visibility</p:attrName>
                                        </p:attrNameLst>
                                      </p:cBhvr>
                                      <p:to>
                                        <p:strVal val="visible"/>
                                      </p:to>
                                    </p:set>
                                    <p:anim calcmode="lin" valueType="num">
                                      <p:cBhvr additive="base">
                                        <p:cTn id="7" dur="600"/>
                                        <p:tgtEl>
                                          <p:spTgt spid="612"/>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610"/>
                                        </p:tgtEl>
                                        <p:attrNameLst>
                                          <p:attrName>style.visibility</p:attrName>
                                        </p:attrNameLst>
                                      </p:cBhvr>
                                      <p:to>
                                        <p:strVal val="visible"/>
                                      </p:to>
                                    </p:set>
                                    <p:anim calcmode="lin" valueType="num">
                                      <p:cBhvr additive="base">
                                        <p:cTn id="10" dur="600"/>
                                        <p:tgtEl>
                                          <p:spTgt spid="61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59"/>
          <p:cNvSpPr txBox="1">
            <a:spLocks noGrp="1"/>
          </p:cNvSpPr>
          <p:nvPr>
            <p:ph type="title"/>
          </p:nvPr>
        </p:nvSpPr>
        <p:spPr>
          <a:xfrm>
            <a:off x="4301100" y="1269950"/>
            <a:ext cx="4122900" cy="2603700"/>
          </a:xfrm>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SzPts val="1600"/>
              <a:buFont typeface="Roboto"/>
              <a:buChar char="●"/>
            </a:pPr>
            <a:r>
              <a:rPr lang="en" sz="1600" b="0">
                <a:latin typeface="Roboto"/>
                <a:ea typeface="Roboto"/>
                <a:cs typeface="Roboto"/>
                <a:sym typeface="Roboto"/>
              </a:rPr>
              <a:t>NGOs play a significant role in </a:t>
            </a:r>
            <a:r>
              <a:rPr lang="en" sz="1600">
                <a:latin typeface="Roboto"/>
                <a:ea typeface="Roboto"/>
                <a:cs typeface="Roboto"/>
                <a:sym typeface="Roboto"/>
              </a:rPr>
              <a:t>providing education</a:t>
            </a:r>
            <a:r>
              <a:rPr lang="en" sz="1600" b="0">
                <a:latin typeface="Roboto"/>
                <a:ea typeface="Roboto"/>
                <a:cs typeface="Roboto"/>
                <a:sym typeface="Roboto"/>
              </a:rPr>
              <a:t>, </a:t>
            </a:r>
            <a:r>
              <a:rPr lang="en" sz="1600">
                <a:latin typeface="Roboto"/>
                <a:ea typeface="Roboto"/>
                <a:cs typeface="Roboto"/>
                <a:sym typeface="Roboto"/>
              </a:rPr>
              <a:t>healthcare</a:t>
            </a:r>
            <a:r>
              <a:rPr lang="en" sz="1600" b="0">
                <a:latin typeface="Roboto"/>
                <a:ea typeface="Roboto"/>
                <a:cs typeface="Roboto"/>
                <a:sym typeface="Roboto"/>
              </a:rPr>
              <a:t>, and relief.</a:t>
            </a:r>
            <a:endParaRPr sz="1600" b="0">
              <a:latin typeface="Roboto"/>
              <a:ea typeface="Roboto"/>
              <a:cs typeface="Roboto"/>
              <a:sym typeface="Roboto"/>
            </a:endParaRPr>
          </a:p>
          <a:p>
            <a:pPr marL="457200" lvl="0" indent="-330200" algn="l" rtl="0">
              <a:spcBef>
                <a:spcPts val="0"/>
              </a:spcBef>
              <a:spcAft>
                <a:spcPts val="0"/>
              </a:spcAft>
              <a:buSzPts val="1600"/>
              <a:buFont typeface="Roboto"/>
              <a:buChar char="●"/>
            </a:pPr>
            <a:r>
              <a:rPr lang="en" sz="1600" b="0">
                <a:latin typeface="Roboto"/>
                <a:ea typeface="Roboto"/>
                <a:cs typeface="Roboto"/>
                <a:sym typeface="Roboto"/>
              </a:rPr>
              <a:t>International organizations such as the </a:t>
            </a:r>
            <a:r>
              <a:rPr lang="en" sz="1600">
                <a:latin typeface="Roboto"/>
                <a:ea typeface="Roboto"/>
                <a:cs typeface="Roboto"/>
                <a:sym typeface="Roboto"/>
              </a:rPr>
              <a:t>World Bank, IMF, and UNICEF</a:t>
            </a:r>
            <a:r>
              <a:rPr lang="en" sz="1600" b="0">
                <a:latin typeface="Roboto"/>
                <a:ea typeface="Roboto"/>
                <a:cs typeface="Roboto"/>
                <a:sym typeface="Roboto"/>
              </a:rPr>
              <a:t> contribute financially and through various projects.</a:t>
            </a:r>
            <a:endParaRPr sz="1600" b="0">
              <a:latin typeface="Roboto"/>
              <a:ea typeface="Roboto"/>
              <a:cs typeface="Roboto"/>
              <a:sym typeface="Roboto"/>
            </a:endParaRPr>
          </a:p>
          <a:p>
            <a:pPr marL="457200" lvl="0" indent="-330200" algn="l" rtl="0">
              <a:spcBef>
                <a:spcPts val="0"/>
              </a:spcBef>
              <a:spcAft>
                <a:spcPts val="0"/>
              </a:spcAft>
              <a:buSzPts val="1600"/>
              <a:buFont typeface="Roboto"/>
              <a:buChar char="●"/>
            </a:pPr>
            <a:r>
              <a:rPr lang="en" sz="1600">
                <a:latin typeface="Roboto"/>
                <a:ea typeface="Roboto"/>
                <a:cs typeface="Roboto"/>
                <a:sym typeface="Roboto"/>
              </a:rPr>
              <a:t>Partnerships</a:t>
            </a:r>
            <a:r>
              <a:rPr lang="en" sz="1600" b="0">
                <a:latin typeface="Roboto"/>
                <a:ea typeface="Roboto"/>
                <a:cs typeface="Roboto"/>
                <a:sym typeface="Roboto"/>
              </a:rPr>
              <a:t> between government, NGOs, and international bodies.</a:t>
            </a:r>
            <a:endParaRPr sz="1600" b="0">
              <a:latin typeface="Roboto"/>
              <a:ea typeface="Roboto"/>
              <a:cs typeface="Roboto"/>
              <a:sym typeface="Roboto"/>
            </a:endParaRPr>
          </a:p>
          <a:p>
            <a:pPr marL="0" lvl="0" indent="0" algn="l" rtl="0">
              <a:spcBef>
                <a:spcPts val="0"/>
              </a:spcBef>
              <a:spcAft>
                <a:spcPts val="0"/>
              </a:spcAft>
              <a:buNone/>
            </a:pPr>
            <a:endParaRPr sz="1100" b="0">
              <a:latin typeface="Roboto"/>
              <a:ea typeface="Roboto"/>
              <a:cs typeface="Roboto"/>
              <a:sym typeface="Roboto"/>
            </a:endParaRPr>
          </a:p>
        </p:txBody>
      </p:sp>
      <p:cxnSp>
        <p:nvCxnSpPr>
          <p:cNvPr id="619" name="Google Shape;619;p59"/>
          <p:cNvCxnSpPr/>
          <p:nvPr/>
        </p:nvCxnSpPr>
        <p:spPr>
          <a:xfrm rot="10800000">
            <a:off x="3913050" y="545825"/>
            <a:ext cx="0" cy="4064400"/>
          </a:xfrm>
          <a:prstGeom prst="straightConnector1">
            <a:avLst/>
          </a:prstGeom>
          <a:noFill/>
          <a:ln w="9525" cap="flat" cmpd="sng">
            <a:solidFill>
              <a:schemeClr val="lt1"/>
            </a:solidFill>
            <a:prstDash val="solid"/>
            <a:round/>
            <a:headEnd type="none" w="med" len="med"/>
            <a:tailEnd type="none" w="med" len="med"/>
          </a:ln>
        </p:spPr>
      </p:cxnSp>
      <p:pic>
        <p:nvPicPr>
          <p:cNvPr id="620" name="Google Shape;620;p59"/>
          <p:cNvPicPr preferRelativeResize="0"/>
          <p:nvPr/>
        </p:nvPicPr>
        <p:blipFill rotWithShape="1">
          <a:blip r:embed="rId3">
            <a:alphaModFix/>
          </a:blip>
          <a:srcRect l="30850" r="25253"/>
          <a:stretch/>
        </p:blipFill>
        <p:spPr>
          <a:xfrm>
            <a:off x="0" y="0"/>
            <a:ext cx="3381100" cy="5143500"/>
          </a:xfrm>
          <a:prstGeom prst="rect">
            <a:avLst/>
          </a:prstGeom>
          <a:noFill/>
          <a:ln>
            <a:noFill/>
          </a:ln>
        </p:spPr>
      </p:pic>
      <p:sp>
        <p:nvSpPr>
          <p:cNvPr id="621" name="Google Shape;621;p59"/>
          <p:cNvSpPr txBox="1"/>
          <p:nvPr/>
        </p:nvSpPr>
        <p:spPr>
          <a:xfrm>
            <a:off x="4185925" y="259900"/>
            <a:ext cx="47880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b="1" i="1">
                <a:solidFill>
                  <a:schemeClr val="lt1"/>
                </a:solidFill>
                <a:latin typeface="Roboto"/>
                <a:ea typeface="Roboto"/>
                <a:cs typeface="Roboto"/>
                <a:sym typeface="Roboto"/>
              </a:rPr>
              <a:t>Role of </a:t>
            </a:r>
            <a:r>
              <a:rPr lang="en" sz="2200" b="1" i="1">
                <a:solidFill>
                  <a:schemeClr val="dk1"/>
                </a:solidFill>
                <a:latin typeface="Roboto"/>
                <a:ea typeface="Roboto"/>
                <a:cs typeface="Roboto"/>
                <a:sym typeface="Roboto"/>
              </a:rPr>
              <a:t>NGOs and International Aid</a:t>
            </a:r>
            <a:endParaRPr sz="2200" b="1" i="1">
              <a:solidFill>
                <a:schemeClr val="dk1"/>
              </a:solidFill>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20"/>
                                        </p:tgtEl>
                                        <p:attrNameLst>
                                          <p:attrName>style.visibility</p:attrName>
                                        </p:attrNameLst>
                                      </p:cBhvr>
                                      <p:to>
                                        <p:strVal val="visible"/>
                                      </p:to>
                                    </p:set>
                                    <p:anim calcmode="lin" valueType="num">
                                      <p:cBhvr additive="base">
                                        <p:cTn id="7" dur="500"/>
                                        <p:tgtEl>
                                          <p:spTgt spid="62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6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dk1"/>
                </a:solidFill>
              </a:rPr>
              <a:t>Challenges </a:t>
            </a:r>
            <a:r>
              <a:rPr lang="en" sz="2900"/>
              <a:t>in Addressing Poverty</a:t>
            </a:r>
            <a:endParaRPr sz="2900">
              <a:solidFill>
                <a:schemeClr val="dk1"/>
              </a:solidFill>
            </a:endParaRPr>
          </a:p>
        </p:txBody>
      </p:sp>
      <p:sp>
        <p:nvSpPr>
          <p:cNvPr id="627" name="Google Shape;627;p60"/>
          <p:cNvSpPr txBox="1">
            <a:spLocks noGrp="1"/>
          </p:cNvSpPr>
          <p:nvPr>
            <p:ph type="body" idx="1"/>
          </p:nvPr>
        </p:nvSpPr>
        <p:spPr>
          <a:xfrm>
            <a:off x="720000" y="1539350"/>
            <a:ext cx="4199400" cy="2802900"/>
          </a:xfrm>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SzPts val="1600"/>
              <a:buChar char="●"/>
            </a:pPr>
            <a:r>
              <a:rPr lang="en" b="1"/>
              <a:t>Political instability</a:t>
            </a:r>
            <a:r>
              <a:rPr lang="en"/>
              <a:t> and corruption.</a:t>
            </a:r>
            <a:endParaRPr/>
          </a:p>
          <a:p>
            <a:pPr marL="457200" lvl="0" indent="-330200" algn="l" rtl="0">
              <a:spcBef>
                <a:spcPts val="0"/>
              </a:spcBef>
              <a:spcAft>
                <a:spcPts val="0"/>
              </a:spcAft>
              <a:buSzPts val="1600"/>
              <a:buChar char="●"/>
            </a:pPr>
            <a:r>
              <a:rPr lang="en"/>
              <a:t>Economic inequality and poor governance.</a:t>
            </a:r>
            <a:endParaRPr/>
          </a:p>
          <a:p>
            <a:pPr marL="457200" lvl="0" indent="-330200" algn="l" rtl="0">
              <a:spcBef>
                <a:spcPts val="0"/>
              </a:spcBef>
              <a:spcAft>
                <a:spcPts val="0"/>
              </a:spcAft>
              <a:buSzPts val="1600"/>
              <a:buChar char="●"/>
            </a:pPr>
            <a:r>
              <a:rPr lang="en" b="1"/>
              <a:t>Environmental challenges</a:t>
            </a:r>
            <a:r>
              <a:rPr lang="en"/>
              <a:t> like floods and droughts exacerbate poverty.</a:t>
            </a:r>
            <a:endParaRPr/>
          </a:p>
          <a:p>
            <a:pPr marL="457200" lvl="0" indent="-330200" algn="l" rtl="0">
              <a:spcBef>
                <a:spcPts val="0"/>
              </a:spcBef>
              <a:spcAft>
                <a:spcPts val="0"/>
              </a:spcAft>
              <a:buSzPts val="1600"/>
              <a:buChar char="●"/>
            </a:pPr>
            <a:r>
              <a:rPr lang="en" b="1"/>
              <a:t>Population growth</a:t>
            </a:r>
            <a:r>
              <a:rPr lang="en"/>
              <a:t> leading to greater demand for limited resources.</a:t>
            </a:r>
            <a:endParaRPr/>
          </a:p>
        </p:txBody>
      </p:sp>
      <p:pic>
        <p:nvPicPr>
          <p:cNvPr id="628" name="Google Shape;628;p60"/>
          <p:cNvPicPr preferRelativeResize="0"/>
          <p:nvPr/>
        </p:nvPicPr>
        <p:blipFill>
          <a:blip r:embed="rId3">
            <a:alphaModFix/>
          </a:blip>
          <a:stretch>
            <a:fillRect/>
          </a:stretch>
        </p:blipFill>
        <p:spPr>
          <a:xfrm>
            <a:off x="5071800" y="1170125"/>
            <a:ext cx="3919800" cy="3762308"/>
          </a:xfrm>
          <a:prstGeom prst="rect">
            <a:avLst/>
          </a:prstGeom>
          <a:noFill/>
          <a:ln>
            <a:noFill/>
          </a:ln>
        </p:spPr>
      </p:pic>
    </p:spTree>
  </p:cSld>
  <p:clrMapOvr>
    <a:masterClrMapping/>
  </p:clrMapOvr>
</p:sld>
</file>

<file path=ppt/theme/theme1.xml><?xml version="1.0" encoding="utf-8"?>
<a:theme xmlns:a="http://schemas.openxmlformats.org/drawingml/2006/main" name="Social Issues Thesis: Poverty and Homelessness XL by Slidesgo">
  <a:themeElements>
    <a:clrScheme name="Simple Light">
      <a:dk1>
        <a:srgbClr val="F7892F"/>
      </a:dk1>
      <a:lt1>
        <a:srgbClr val="555F69"/>
      </a:lt1>
      <a:dk2>
        <a:srgbClr val="FCF1E1"/>
      </a:dk2>
      <a:lt2>
        <a:srgbClr val="FAC231"/>
      </a:lt2>
      <a:accent1>
        <a:srgbClr val="455A64"/>
      </a:accent1>
      <a:accent2>
        <a:srgbClr val="EBEBEB"/>
      </a:accent2>
      <a:accent3>
        <a:srgbClr val="FFFFFF"/>
      </a:accent3>
      <a:accent4>
        <a:srgbClr val="FFFFFF"/>
      </a:accent4>
      <a:accent5>
        <a:srgbClr val="FFFFFF"/>
      </a:accent5>
      <a:accent6>
        <a:srgbClr val="FFFFFF"/>
      </a:accent6>
      <a:hlink>
        <a:srgbClr val="555F6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1469</TotalTime>
  <Words>423</Words>
  <Application>Microsoft Office PowerPoint</Application>
  <PresentationFormat>On-screen Show (16:9)</PresentationFormat>
  <Paragraphs>63</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Alice</vt:lpstr>
      <vt:lpstr>Arial</vt:lpstr>
      <vt:lpstr>Roboto</vt:lpstr>
      <vt:lpstr>Bebas Neue</vt:lpstr>
      <vt:lpstr>Roboto Condensed Light</vt:lpstr>
      <vt:lpstr>Social Issues Thesis: Poverty and Homelessness XL by Slidesgo</vt:lpstr>
      <vt:lpstr>Poverty in Pakistan</vt:lpstr>
      <vt:lpstr>Overview of Poverty in Pakistan</vt:lpstr>
      <vt:lpstr>Economic Instability</vt:lpstr>
      <vt:lpstr>Impact of Poverty</vt:lpstr>
      <vt:lpstr>Poverty in Rural vs Urban Areas</vt:lpstr>
      <vt:lpstr>Role of Education in Reducing Poverty</vt:lpstr>
      <vt:lpstr>PowerPoint Presentation</vt:lpstr>
      <vt:lpstr>NGOs play a significant role in providing education, healthcare, and relief. International organizations such as the World Bank, IMF, and UNICEF contribute financially and through various projects. Partnerships between government, NGOs, and international bodies. </vt:lpstr>
      <vt:lpstr>Challenges in Addressing Poverty</vt:lpstr>
      <vt:lpstr>Solutions to Combat Poverty</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Poverty in Pakistan</dc:title>
  <dc:creator>Muhammad Moeed</dc:creator>
  <cp:lastModifiedBy>mmoeed1013@outlook.com</cp:lastModifiedBy>
  <cp:revision>4</cp:revision>
  <dcterms:modified xsi:type="dcterms:W3CDTF">2024-11-09T13:56:31Z</dcterms:modified>
</cp:coreProperties>
</file>